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69" autoAdjust="0"/>
    <p:restoredTop sz="94660"/>
  </p:normalViewPr>
  <p:slideViewPr>
    <p:cSldViewPr snapToGrid="0">
      <p:cViewPr>
        <p:scale>
          <a:sx n="53" d="100"/>
          <a:sy n="53" d="100"/>
        </p:scale>
        <p:origin x="2984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2474395"/>
            <a:ext cx="9088041" cy="5263774"/>
          </a:xfrm>
        </p:spPr>
        <p:txBody>
          <a:bodyPr anchor="b"/>
          <a:lstStyle>
            <a:lvl1pPr algn="ctr"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7941160"/>
            <a:ext cx="8018860" cy="3650342"/>
          </a:xfrm>
        </p:spPr>
        <p:txBody>
          <a:bodyPr/>
          <a:lstStyle>
            <a:lvl1pPr marL="0" indent="0" algn="ctr">
              <a:buNone/>
              <a:defRPr sz="2806"/>
            </a:lvl1pPr>
            <a:lvl2pPr marL="534604" indent="0" algn="ctr">
              <a:buNone/>
              <a:defRPr sz="2339"/>
            </a:lvl2pPr>
            <a:lvl3pPr marL="1069208" indent="0" algn="ctr">
              <a:buNone/>
              <a:defRPr sz="2105"/>
            </a:lvl3pPr>
            <a:lvl4pPr marL="1603812" indent="0" algn="ctr">
              <a:buNone/>
              <a:defRPr sz="1871"/>
            </a:lvl4pPr>
            <a:lvl5pPr marL="2138416" indent="0" algn="ctr">
              <a:buNone/>
              <a:defRPr sz="1871"/>
            </a:lvl5pPr>
            <a:lvl6pPr marL="2673020" indent="0" algn="ctr">
              <a:buNone/>
              <a:defRPr sz="1871"/>
            </a:lvl6pPr>
            <a:lvl7pPr marL="3207624" indent="0" algn="ctr">
              <a:buNone/>
              <a:defRPr sz="1871"/>
            </a:lvl7pPr>
            <a:lvl8pPr marL="3742228" indent="0" algn="ctr">
              <a:buNone/>
              <a:defRPr sz="1871"/>
            </a:lvl8pPr>
            <a:lvl9pPr marL="4276832" indent="0" algn="ctr">
              <a:buNone/>
              <a:defRPr sz="1871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95480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50252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3769342"/>
            <a:ext cx="9221689" cy="6289229"/>
          </a:xfrm>
        </p:spPr>
        <p:txBody>
          <a:bodyPr anchor="b"/>
          <a:lstStyle>
            <a:lvl1pPr>
              <a:defRPr sz="7016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10118069"/>
            <a:ext cx="9221689" cy="3307357"/>
          </a:xfrm>
        </p:spPr>
        <p:txBody>
          <a:bodyPr/>
          <a:lstStyle>
            <a:lvl1pPr marL="0" indent="0">
              <a:buNone/>
              <a:defRPr sz="2806">
                <a:solidFill>
                  <a:schemeClr val="tx1">
                    <a:tint val="82000"/>
                  </a:schemeClr>
                </a:solidFill>
              </a:defRPr>
            </a:lvl1pPr>
            <a:lvl2pPr marL="534604" indent="0">
              <a:buNone/>
              <a:defRPr sz="2339">
                <a:solidFill>
                  <a:schemeClr val="tx1">
                    <a:tint val="82000"/>
                  </a:schemeClr>
                </a:solidFill>
              </a:defRPr>
            </a:lvl2pPr>
            <a:lvl3pPr marL="1069208" indent="0">
              <a:buNone/>
              <a:defRPr sz="2105">
                <a:solidFill>
                  <a:schemeClr val="tx1">
                    <a:tint val="82000"/>
                  </a:schemeClr>
                </a:solidFill>
              </a:defRPr>
            </a:lvl3pPr>
            <a:lvl4pPr marL="160381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4pPr>
            <a:lvl5pPr marL="2138416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5pPr>
            <a:lvl6pPr marL="2673020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6pPr>
            <a:lvl7pPr marL="3207624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7pPr>
            <a:lvl8pPr marL="3742228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8pPr>
            <a:lvl9pPr marL="4276832" indent="0">
              <a:buNone/>
              <a:defRPr sz="1871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88723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4024827"/>
            <a:ext cx="4544021" cy="9593089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40823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804969"/>
            <a:ext cx="9221689" cy="2922375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3706342"/>
            <a:ext cx="4523137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5522763"/>
            <a:ext cx="4523137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3706342"/>
            <a:ext cx="4545413" cy="1816421"/>
          </a:xfrm>
        </p:spPr>
        <p:txBody>
          <a:bodyPr anchor="b"/>
          <a:lstStyle>
            <a:lvl1pPr marL="0" indent="0">
              <a:buNone/>
              <a:defRPr sz="2806" b="1"/>
            </a:lvl1pPr>
            <a:lvl2pPr marL="534604" indent="0">
              <a:buNone/>
              <a:defRPr sz="2339" b="1"/>
            </a:lvl2pPr>
            <a:lvl3pPr marL="1069208" indent="0">
              <a:buNone/>
              <a:defRPr sz="2105" b="1"/>
            </a:lvl3pPr>
            <a:lvl4pPr marL="1603812" indent="0">
              <a:buNone/>
              <a:defRPr sz="1871" b="1"/>
            </a:lvl4pPr>
            <a:lvl5pPr marL="2138416" indent="0">
              <a:buNone/>
              <a:defRPr sz="1871" b="1"/>
            </a:lvl5pPr>
            <a:lvl6pPr marL="2673020" indent="0">
              <a:buNone/>
              <a:defRPr sz="1871" b="1"/>
            </a:lvl6pPr>
            <a:lvl7pPr marL="3207624" indent="0">
              <a:buNone/>
              <a:defRPr sz="1871" b="1"/>
            </a:lvl7pPr>
            <a:lvl8pPr marL="3742228" indent="0">
              <a:buNone/>
              <a:defRPr sz="1871" b="1"/>
            </a:lvl8pPr>
            <a:lvl9pPr marL="4276832" indent="0">
              <a:buNone/>
              <a:defRPr sz="1871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5522763"/>
            <a:ext cx="4545413" cy="8123152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65724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057048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942203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2176910"/>
            <a:ext cx="5412730" cy="10744538"/>
          </a:xfrm>
        </p:spPr>
        <p:txBody>
          <a:bodyPr/>
          <a:lstStyle>
            <a:lvl1pPr>
              <a:defRPr sz="3742"/>
            </a:lvl1pPr>
            <a:lvl2pPr>
              <a:defRPr sz="3274"/>
            </a:lvl2pPr>
            <a:lvl3pPr>
              <a:defRPr sz="2806"/>
            </a:lvl3pPr>
            <a:lvl4pPr>
              <a:defRPr sz="2339"/>
            </a:lvl4pPr>
            <a:lvl5pPr>
              <a:defRPr sz="2339"/>
            </a:lvl5pPr>
            <a:lvl6pPr>
              <a:defRPr sz="2339"/>
            </a:lvl6pPr>
            <a:lvl7pPr>
              <a:defRPr sz="2339"/>
            </a:lvl7pPr>
            <a:lvl8pPr>
              <a:defRPr sz="2339"/>
            </a:lvl8pPr>
            <a:lvl9pPr>
              <a:defRPr sz="233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397006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1007957"/>
            <a:ext cx="3448388" cy="3527848"/>
          </a:xfrm>
        </p:spPr>
        <p:txBody>
          <a:bodyPr anchor="b"/>
          <a:lstStyle>
            <a:lvl1pPr>
              <a:defRPr sz="3742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2176910"/>
            <a:ext cx="5412730" cy="10744538"/>
          </a:xfrm>
        </p:spPr>
        <p:txBody>
          <a:bodyPr anchor="t"/>
          <a:lstStyle>
            <a:lvl1pPr marL="0" indent="0">
              <a:buNone/>
              <a:defRPr sz="3742"/>
            </a:lvl1pPr>
            <a:lvl2pPr marL="534604" indent="0">
              <a:buNone/>
              <a:defRPr sz="3274"/>
            </a:lvl2pPr>
            <a:lvl3pPr marL="1069208" indent="0">
              <a:buNone/>
              <a:defRPr sz="2806"/>
            </a:lvl3pPr>
            <a:lvl4pPr marL="1603812" indent="0">
              <a:buNone/>
              <a:defRPr sz="2339"/>
            </a:lvl4pPr>
            <a:lvl5pPr marL="2138416" indent="0">
              <a:buNone/>
              <a:defRPr sz="2339"/>
            </a:lvl5pPr>
            <a:lvl6pPr marL="2673020" indent="0">
              <a:buNone/>
              <a:defRPr sz="2339"/>
            </a:lvl6pPr>
            <a:lvl7pPr marL="3207624" indent="0">
              <a:buNone/>
              <a:defRPr sz="2339"/>
            </a:lvl7pPr>
            <a:lvl8pPr marL="3742228" indent="0">
              <a:buNone/>
              <a:defRPr sz="2339"/>
            </a:lvl8pPr>
            <a:lvl9pPr marL="4276832" indent="0">
              <a:buNone/>
              <a:defRPr sz="2339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4535805"/>
            <a:ext cx="3448388" cy="8403140"/>
          </a:xfrm>
        </p:spPr>
        <p:txBody>
          <a:bodyPr/>
          <a:lstStyle>
            <a:lvl1pPr marL="0" indent="0">
              <a:buNone/>
              <a:defRPr sz="1871"/>
            </a:lvl1pPr>
            <a:lvl2pPr marL="534604" indent="0">
              <a:buNone/>
              <a:defRPr sz="1637"/>
            </a:lvl2pPr>
            <a:lvl3pPr marL="1069208" indent="0">
              <a:buNone/>
              <a:defRPr sz="1403"/>
            </a:lvl3pPr>
            <a:lvl4pPr marL="1603812" indent="0">
              <a:buNone/>
              <a:defRPr sz="1169"/>
            </a:lvl4pPr>
            <a:lvl5pPr marL="2138416" indent="0">
              <a:buNone/>
              <a:defRPr sz="1169"/>
            </a:lvl5pPr>
            <a:lvl6pPr marL="2673020" indent="0">
              <a:buNone/>
              <a:defRPr sz="1169"/>
            </a:lvl6pPr>
            <a:lvl7pPr marL="3207624" indent="0">
              <a:buNone/>
              <a:defRPr sz="1169"/>
            </a:lvl7pPr>
            <a:lvl8pPr marL="3742228" indent="0">
              <a:buNone/>
              <a:defRPr sz="1169"/>
            </a:lvl8pPr>
            <a:lvl9pPr marL="4276832" indent="0">
              <a:buNone/>
              <a:defRPr sz="1169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51128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037374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804966"/>
            <a:ext cx="2305422" cy="12812950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804966"/>
            <a:ext cx="6782619" cy="12812950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793212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804969"/>
            <a:ext cx="9221689" cy="292237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4024827"/>
            <a:ext cx="9221689" cy="959308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F2E6B7A-90C1-4C8D-9EE3-BED8C4F8A291}" type="datetimeFigureOut">
              <a:rPr lang="it-IT" smtClean="0"/>
              <a:t>14/04/25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14013401"/>
            <a:ext cx="3608487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14013401"/>
            <a:ext cx="2405658" cy="80496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173FA14-095D-4488-AEFB-18BA85DA4402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4281239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77787F9C-8F4E-52BE-1541-49655751381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0694853" cy="15115054"/>
          </a:xfrm>
          <a:prstGeom prst="rect">
            <a:avLst/>
          </a:prstGeom>
        </p:spPr>
      </p:pic>
      <p:sp>
        <p:nvSpPr>
          <p:cNvPr id="6" name="CasellaDiTesto 5">
            <a:extLst>
              <a:ext uri="{FF2B5EF4-FFF2-40B4-BE49-F238E27FC236}">
                <a16:creationId xmlns:a16="http://schemas.microsoft.com/office/drawing/2014/main" id="{4D743194-2E5F-E05D-167F-437A1E514931}"/>
              </a:ext>
            </a:extLst>
          </p:cNvPr>
          <p:cNvSpPr txBox="1"/>
          <p:nvPr/>
        </p:nvSpPr>
        <p:spPr>
          <a:xfrm>
            <a:off x="318429" y="11720757"/>
            <a:ext cx="1001090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Lorem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ipsum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dolor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sit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amet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consectetur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adipisci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elit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sed do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eiusmod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tempor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incidunt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ut labore et dolore magna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aliqua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. Ut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enim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ad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minim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veniam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quis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nostrum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exercitationem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ullamco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laboriosam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,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nisi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ut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aliquid</a:t>
            </a:r>
            <a:r>
              <a:rPr lang="it-IT" sz="2400" dirty="0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 ex ea commodi </a:t>
            </a:r>
            <a:r>
              <a:rPr lang="it-IT" sz="2400" dirty="0" err="1">
                <a:solidFill>
                  <a:schemeClr val="bg1"/>
                </a:solidFill>
                <a:effectLst/>
                <a:latin typeface="Lato" panose="020F0502020204030203" pitchFamily="34" charset="0"/>
                <a:ea typeface="Lato" panose="020F0502020204030203" pitchFamily="34" charset="0"/>
                <a:cs typeface="Lato" panose="020F0502020204030203" pitchFamily="34" charset="0"/>
              </a:rPr>
              <a:t>consequatur</a:t>
            </a:r>
            <a:endParaRPr lang="it-IT" sz="2400" dirty="0">
              <a:solidFill>
                <a:schemeClr val="bg1"/>
              </a:solidFill>
              <a:latin typeface="Lato" panose="020F0502020204030203" pitchFamily="34" charset="0"/>
              <a:ea typeface="Lato" panose="020F0502020204030203" pitchFamily="34" charset="0"/>
              <a:cs typeface="Lato" panose="020F0502020204030203" pitchFamily="34" charset="0"/>
            </a:endParaRPr>
          </a:p>
        </p:txBody>
      </p:sp>
      <p:sp>
        <p:nvSpPr>
          <p:cNvPr id="7" name="CasellaDiTesto 6">
            <a:extLst>
              <a:ext uri="{FF2B5EF4-FFF2-40B4-BE49-F238E27FC236}">
                <a16:creationId xmlns:a16="http://schemas.microsoft.com/office/drawing/2014/main" id="{0C396234-DAFB-8AEB-46E3-D110383349E3}"/>
              </a:ext>
            </a:extLst>
          </p:cNvPr>
          <p:cNvSpPr txBox="1"/>
          <p:nvPr/>
        </p:nvSpPr>
        <p:spPr>
          <a:xfrm>
            <a:off x="8838477" y="14216977"/>
            <a:ext cx="149085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dirty="0"/>
              <a:t>Logo comune</a:t>
            </a:r>
          </a:p>
        </p:txBody>
      </p:sp>
    </p:spTree>
    <p:extLst>
      <p:ext uri="{BB962C8B-B14F-4D97-AF65-F5344CB8AC3E}">
        <p14:creationId xmlns:p14="http://schemas.microsoft.com/office/powerpoint/2010/main" val="14125253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Tema di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149</TotalTime>
  <Words>43</Words>
  <Application>Microsoft Macintosh PowerPoint</Application>
  <PresentationFormat>Personalizzato</PresentationFormat>
  <Paragraphs>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Lato</vt:lpstr>
      <vt:lpstr>Tema di Office</vt:lpstr>
      <vt:lpstr>Presentazione standard di PowerPoint</vt:lpstr>
    </vt:vector>
  </TitlesOfParts>
  <Company>Regione Emilia-Romagna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Niboli Francesco</dc:creator>
  <cp:lastModifiedBy>Di Monte Andrea</cp:lastModifiedBy>
  <cp:revision>6</cp:revision>
  <dcterms:created xsi:type="dcterms:W3CDTF">2024-03-25T11:35:01Z</dcterms:created>
  <dcterms:modified xsi:type="dcterms:W3CDTF">2025-04-14T13:46:15Z</dcterms:modified>
</cp:coreProperties>
</file>