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53" d="100"/>
          <a:sy n="53" d="100"/>
        </p:scale>
        <p:origin x="29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787F9C-8F4E-52BE-1541-49655751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4853" cy="151150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18429" y="11720757"/>
            <a:ext cx="10010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dolor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sed do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incidunt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ut labore et dolore magna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Ut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veniam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nostrum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exercitationem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ullamco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laboriosam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nisi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ut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aliquid</a:t>
            </a:r>
            <a:r>
              <a:rPr lang="it-IT" sz="2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ex ea commodi </a:t>
            </a:r>
            <a:r>
              <a:rPr lang="it-IT" sz="24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consequatur</a:t>
            </a:r>
            <a:endParaRPr lang="it-IT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96234-DAFB-8AEB-46E3-D110383349E3}"/>
              </a:ext>
            </a:extLst>
          </p:cNvPr>
          <p:cNvSpPr txBox="1"/>
          <p:nvPr/>
        </p:nvSpPr>
        <p:spPr>
          <a:xfrm>
            <a:off x="8838477" y="14216977"/>
            <a:ext cx="14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43</Words>
  <Application>Microsoft Macintosh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Di Monte Andrea</cp:lastModifiedBy>
  <cp:revision>6</cp:revision>
  <dcterms:created xsi:type="dcterms:W3CDTF">2024-03-25T11:35:01Z</dcterms:created>
  <dcterms:modified xsi:type="dcterms:W3CDTF">2025-04-14T13:46:15Z</dcterms:modified>
</cp:coreProperties>
</file>