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Lorem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ipsum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dolor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sit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amet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consectetur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adipisci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elit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, sed do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eiusmod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tempor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incidunt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ut labore et dolore magna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aliqua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. Ut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enim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ad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minim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veniam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quis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nostrum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exercitationem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ullamco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laboriosam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nisi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ut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aliquid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ex ea commodi </a:t>
            </a:r>
            <a:r>
              <a:rPr lang="it-IT" sz="1600" dirty="0" err="1">
                <a:solidFill>
                  <a:schemeClr val="bg1"/>
                </a:solidFill>
                <a:latin typeface="Lato" panose="020F0502020204030203"/>
              </a:rPr>
              <a:t>consequatur</a:t>
            </a:r>
            <a:endParaRPr lang="it-IT" sz="1600" dirty="0">
              <a:solidFill>
                <a:schemeClr val="bg1"/>
              </a:solidFill>
              <a:latin typeface="Lato" panose="020F0502020204030203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6065061" y="9885941"/>
            <a:ext cx="122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Logo comune</a:t>
            </a:r>
          </a:p>
        </p:txBody>
      </p:sp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43</Words>
  <Application>Microsoft Macintosh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Di Monte Andrea</cp:lastModifiedBy>
  <cp:revision>5</cp:revision>
  <dcterms:created xsi:type="dcterms:W3CDTF">2024-03-25T09:21:56Z</dcterms:created>
  <dcterms:modified xsi:type="dcterms:W3CDTF">2025-04-14T13:46:50Z</dcterms:modified>
</cp:coreProperties>
</file>