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5327650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84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74" y="1237197"/>
            <a:ext cx="4528503" cy="2631887"/>
          </a:xfrm>
        </p:spPr>
        <p:txBody>
          <a:bodyPr anchor="b"/>
          <a:lstStyle>
            <a:lvl1pPr algn="ctr">
              <a:defRPr sz="3496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956" y="3970580"/>
            <a:ext cx="3995738" cy="1825171"/>
          </a:xfrm>
        </p:spPr>
        <p:txBody>
          <a:bodyPr/>
          <a:lstStyle>
            <a:lvl1pPr marL="0" indent="0" algn="ctr">
              <a:buNone/>
              <a:defRPr sz="1398"/>
            </a:lvl1pPr>
            <a:lvl2pPr marL="266365" indent="0" algn="ctr">
              <a:buNone/>
              <a:defRPr sz="1165"/>
            </a:lvl2pPr>
            <a:lvl3pPr marL="532729" indent="0" algn="ctr">
              <a:buNone/>
              <a:defRPr sz="1049"/>
            </a:lvl3pPr>
            <a:lvl4pPr marL="799094" indent="0" algn="ctr">
              <a:buNone/>
              <a:defRPr sz="932"/>
            </a:lvl4pPr>
            <a:lvl5pPr marL="1065459" indent="0" algn="ctr">
              <a:buNone/>
              <a:defRPr sz="932"/>
            </a:lvl5pPr>
            <a:lvl6pPr marL="1331824" indent="0" algn="ctr">
              <a:buNone/>
              <a:defRPr sz="932"/>
            </a:lvl6pPr>
            <a:lvl7pPr marL="1598188" indent="0" algn="ctr">
              <a:buNone/>
              <a:defRPr sz="932"/>
            </a:lvl7pPr>
            <a:lvl8pPr marL="1864553" indent="0" algn="ctr">
              <a:buNone/>
              <a:defRPr sz="932"/>
            </a:lvl8pPr>
            <a:lvl9pPr marL="2130918" indent="0" algn="ctr">
              <a:buNone/>
              <a:defRPr sz="932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5AA4-5A78-4254-8C64-A08CEDE360D4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7EE0B-CB00-410E-99D8-145A5D7C35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9150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5AA4-5A78-4254-8C64-A08CEDE360D4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7EE0B-CB00-410E-99D8-145A5D7C35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1394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01" y="1884671"/>
            <a:ext cx="4595098" cy="3144614"/>
          </a:xfrm>
        </p:spPr>
        <p:txBody>
          <a:bodyPr anchor="b"/>
          <a:lstStyle>
            <a:lvl1pPr>
              <a:defRPr sz="3496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501" y="5059035"/>
            <a:ext cx="4595098" cy="1653678"/>
          </a:xfrm>
        </p:spPr>
        <p:txBody>
          <a:bodyPr/>
          <a:lstStyle>
            <a:lvl1pPr marL="0" indent="0">
              <a:buNone/>
              <a:defRPr sz="1398">
                <a:solidFill>
                  <a:schemeClr val="tx1">
                    <a:tint val="82000"/>
                  </a:schemeClr>
                </a:solidFill>
              </a:defRPr>
            </a:lvl1pPr>
            <a:lvl2pPr marL="266365" indent="0">
              <a:buNone/>
              <a:defRPr sz="1165">
                <a:solidFill>
                  <a:schemeClr val="tx1">
                    <a:tint val="82000"/>
                  </a:schemeClr>
                </a:solidFill>
              </a:defRPr>
            </a:lvl2pPr>
            <a:lvl3pPr marL="532729" indent="0">
              <a:buNone/>
              <a:defRPr sz="1049">
                <a:solidFill>
                  <a:schemeClr val="tx1">
                    <a:tint val="82000"/>
                  </a:schemeClr>
                </a:solidFill>
              </a:defRPr>
            </a:lvl3pPr>
            <a:lvl4pPr marL="799094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4pPr>
            <a:lvl5pPr marL="1065459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5pPr>
            <a:lvl6pPr marL="1331824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6pPr>
            <a:lvl7pPr marL="1598188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7pPr>
            <a:lvl8pPr marL="1864553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8pPr>
            <a:lvl9pPr marL="2130918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5AA4-5A78-4254-8C64-A08CEDE360D4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7EE0B-CB00-410E-99D8-145A5D7C35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8240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276" y="2012414"/>
            <a:ext cx="2264251" cy="479654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123" y="2012414"/>
            <a:ext cx="2264251" cy="479654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5AA4-5A78-4254-8C64-A08CEDE360D4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7EE0B-CB00-410E-99D8-145A5D7C35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4605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402484"/>
            <a:ext cx="4595098" cy="146118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71" y="1853171"/>
            <a:ext cx="22538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6971" y="2761381"/>
            <a:ext cx="2253845" cy="40615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123" y="1853171"/>
            <a:ext cx="22649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123" y="2761381"/>
            <a:ext cx="2264945" cy="40615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5AA4-5A78-4254-8C64-A08CEDE360D4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7EE0B-CB00-410E-99D8-145A5D7C35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8667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5AA4-5A78-4254-8C64-A08CEDE360D4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7EE0B-CB00-410E-99D8-145A5D7C35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6387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5AA4-5A78-4254-8C64-A08CEDE360D4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7EE0B-CB00-410E-99D8-145A5D7C35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8381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4945" y="1088455"/>
            <a:ext cx="2697123" cy="5372269"/>
          </a:xfrm>
        </p:spPr>
        <p:txBody>
          <a:bodyPr/>
          <a:lstStyle>
            <a:lvl1pPr>
              <a:defRPr sz="1864"/>
            </a:lvl1pPr>
            <a:lvl2pPr>
              <a:defRPr sz="1631"/>
            </a:lvl2pPr>
            <a:lvl3pPr>
              <a:defRPr sz="1398"/>
            </a:lvl3pPr>
            <a:lvl4pPr>
              <a:defRPr sz="1165"/>
            </a:lvl4pPr>
            <a:lvl5pPr>
              <a:defRPr sz="1165"/>
            </a:lvl5pPr>
            <a:lvl6pPr>
              <a:defRPr sz="1165"/>
            </a:lvl6pPr>
            <a:lvl7pPr>
              <a:defRPr sz="1165"/>
            </a:lvl7pPr>
            <a:lvl8pPr>
              <a:defRPr sz="1165"/>
            </a:lvl8pPr>
            <a:lvl9pPr>
              <a:defRPr sz="116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5AA4-5A78-4254-8C64-A08CEDE360D4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7EE0B-CB00-410E-99D8-145A5D7C35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6897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64945" y="1088455"/>
            <a:ext cx="2697123" cy="5372269"/>
          </a:xfrm>
        </p:spPr>
        <p:txBody>
          <a:bodyPr anchor="t"/>
          <a:lstStyle>
            <a:lvl1pPr marL="0" indent="0">
              <a:buNone/>
              <a:defRPr sz="1864"/>
            </a:lvl1pPr>
            <a:lvl2pPr marL="266365" indent="0">
              <a:buNone/>
              <a:defRPr sz="1631"/>
            </a:lvl2pPr>
            <a:lvl3pPr marL="532729" indent="0">
              <a:buNone/>
              <a:defRPr sz="1398"/>
            </a:lvl3pPr>
            <a:lvl4pPr marL="799094" indent="0">
              <a:buNone/>
              <a:defRPr sz="1165"/>
            </a:lvl4pPr>
            <a:lvl5pPr marL="1065459" indent="0">
              <a:buNone/>
              <a:defRPr sz="1165"/>
            </a:lvl5pPr>
            <a:lvl6pPr marL="1331824" indent="0">
              <a:buNone/>
              <a:defRPr sz="1165"/>
            </a:lvl6pPr>
            <a:lvl7pPr marL="1598188" indent="0">
              <a:buNone/>
              <a:defRPr sz="1165"/>
            </a:lvl7pPr>
            <a:lvl8pPr marL="1864553" indent="0">
              <a:buNone/>
              <a:defRPr sz="1165"/>
            </a:lvl8pPr>
            <a:lvl9pPr marL="2130918" indent="0">
              <a:buNone/>
              <a:defRPr sz="1165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5AA4-5A78-4254-8C64-A08CEDE360D4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7EE0B-CB00-410E-99D8-145A5D7C35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677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5AA4-5A78-4254-8C64-A08CEDE360D4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7EE0B-CB00-410E-99D8-145A5D7C35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6596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2600" y="402483"/>
            <a:ext cx="1148775" cy="640647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276" y="402483"/>
            <a:ext cx="3379728" cy="640647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5AA4-5A78-4254-8C64-A08CEDE360D4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7EE0B-CB00-410E-99D8-145A5D7C35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0043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276" y="402484"/>
            <a:ext cx="4595098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276" y="2012414"/>
            <a:ext cx="4595098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276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E35AA4-5A78-4254-8C64-A08CEDE360D4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4784" y="7006700"/>
            <a:ext cx="1798082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2653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07EE0B-CB00-410E-99D8-145A5D7C35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922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32729" rtl="0" eaLnBrk="1" latinLnBrk="0" hangingPunct="1">
        <a:lnSpc>
          <a:spcPct val="90000"/>
        </a:lnSpc>
        <a:spcBef>
          <a:spcPct val="0"/>
        </a:spcBef>
        <a:buNone/>
        <a:defRPr sz="25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3182" indent="-133182" algn="l" defTabSz="532729" rtl="0" eaLnBrk="1" latinLnBrk="0" hangingPunct="1">
        <a:lnSpc>
          <a:spcPct val="90000"/>
        </a:lnSpc>
        <a:spcBef>
          <a:spcPts val="583"/>
        </a:spcBef>
        <a:buFont typeface="Arial" panose="020B0604020202020204" pitchFamily="34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1pPr>
      <a:lvl2pPr marL="39954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665912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165" kern="1200">
          <a:solidFill>
            <a:schemeClr val="tx1"/>
          </a:solidFill>
          <a:latin typeface="+mn-lt"/>
          <a:ea typeface="+mn-ea"/>
          <a:cs typeface="+mn-cs"/>
        </a:defRPr>
      </a:lvl3pPr>
      <a:lvl4pPr marL="93227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19864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465006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73137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997735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264100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1pPr>
      <a:lvl2pPr marL="266365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53272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3pPr>
      <a:lvl4pPr marL="79909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06545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33182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59818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864553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13091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9A150C1-5C75-3CBE-3A98-CC87BC783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524"/>
            <a:ext cx="5338299" cy="7544626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43202AB6-4357-0BA5-C0C7-8A2BA32AC222}"/>
              </a:ext>
            </a:extLst>
          </p:cNvPr>
          <p:cNvSpPr txBox="1"/>
          <p:nvPr/>
        </p:nvSpPr>
        <p:spPr>
          <a:xfrm>
            <a:off x="83627" y="5812821"/>
            <a:ext cx="50440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0" i="0" dirty="0" err="1">
                <a:solidFill>
                  <a:schemeClr val="bg1"/>
                </a:solidFill>
                <a:effectLst/>
                <a:latin typeface="Lato" panose="020F0502020204030203"/>
              </a:rPr>
              <a:t>Lorem</a:t>
            </a:r>
            <a:r>
              <a:rPr lang="it-IT" sz="1200" b="0" i="0" dirty="0">
                <a:solidFill>
                  <a:schemeClr val="bg1"/>
                </a:solidFill>
                <a:effectLst/>
                <a:latin typeface="Lato" panose="020F0502020204030203"/>
              </a:rPr>
              <a:t> </a:t>
            </a:r>
            <a:r>
              <a:rPr lang="it-IT" sz="1200" b="0" i="0" dirty="0" err="1">
                <a:solidFill>
                  <a:schemeClr val="bg1"/>
                </a:solidFill>
                <a:effectLst/>
                <a:latin typeface="Lato" panose="020F0502020204030203"/>
              </a:rPr>
              <a:t>ipsum</a:t>
            </a:r>
            <a:r>
              <a:rPr lang="it-IT" sz="1200" b="0" i="0" dirty="0">
                <a:solidFill>
                  <a:schemeClr val="bg1"/>
                </a:solidFill>
                <a:effectLst/>
                <a:latin typeface="Lato" panose="020F0502020204030203"/>
              </a:rPr>
              <a:t> dolor </a:t>
            </a:r>
            <a:r>
              <a:rPr lang="it-IT" sz="1200" b="0" i="0" dirty="0" err="1">
                <a:solidFill>
                  <a:schemeClr val="bg1"/>
                </a:solidFill>
                <a:effectLst/>
                <a:latin typeface="Lato" panose="020F0502020204030203"/>
              </a:rPr>
              <a:t>sit</a:t>
            </a:r>
            <a:r>
              <a:rPr lang="it-IT" sz="1200" b="0" i="0" dirty="0">
                <a:solidFill>
                  <a:schemeClr val="bg1"/>
                </a:solidFill>
                <a:effectLst/>
                <a:latin typeface="Lato" panose="020F0502020204030203"/>
              </a:rPr>
              <a:t> </a:t>
            </a:r>
            <a:r>
              <a:rPr lang="it-IT" sz="1200" b="0" i="0" dirty="0" err="1">
                <a:solidFill>
                  <a:schemeClr val="bg1"/>
                </a:solidFill>
                <a:effectLst/>
                <a:latin typeface="Lato" panose="020F0502020204030203"/>
              </a:rPr>
              <a:t>amet</a:t>
            </a:r>
            <a:r>
              <a:rPr lang="it-IT" sz="1200" b="0" i="0" dirty="0">
                <a:solidFill>
                  <a:schemeClr val="bg1"/>
                </a:solidFill>
                <a:effectLst/>
                <a:latin typeface="Lato" panose="020F0502020204030203"/>
              </a:rPr>
              <a:t>, </a:t>
            </a:r>
            <a:r>
              <a:rPr lang="it-IT" sz="1200" b="0" i="0" dirty="0" err="1">
                <a:solidFill>
                  <a:schemeClr val="bg1"/>
                </a:solidFill>
                <a:effectLst/>
                <a:latin typeface="Lato" panose="020F0502020204030203"/>
              </a:rPr>
              <a:t>consectetur</a:t>
            </a:r>
            <a:r>
              <a:rPr lang="it-IT" sz="1200" b="0" i="0" dirty="0">
                <a:solidFill>
                  <a:schemeClr val="bg1"/>
                </a:solidFill>
                <a:effectLst/>
                <a:latin typeface="Lato" panose="020F0502020204030203"/>
              </a:rPr>
              <a:t> </a:t>
            </a:r>
            <a:r>
              <a:rPr lang="it-IT" sz="1200" b="0" i="0" dirty="0" err="1">
                <a:solidFill>
                  <a:schemeClr val="bg1"/>
                </a:solidFill>
                <a:effectLst/>
                <a:latin typeface="Lato" panose="020F0502020204030203"/>
              </a:rPr>
              <a:t>adipisci</a:t>
            </a:r>
            <a:r>
              <a:rPr lang="it-IT" sz="1200" b="0" i="0" dirty="0">
                <a:solidFill>
                  <a:schemeClr val="bg1"/>
                </a:solidFill>
                <a:effectLst/>
                <a:latin typeface="Lato" panose="020F0502020204030203"/>
              </a:rPr>
              <a:t> </a:t>
            </a:r>
            <a:r>
              <a:rPr lang="it-IT" sz="1200" b="0" i="0" dirty="0" err="1">
                <a:solidFill>
                  <a:schemeClr val="bg1"/>
                </a:solidFill>
                <a:effectLst/>
                <a:latin typeface="Lato" panose="020F0502020204030203"/>
              </a:rPr>
              <a:t>elit</a:t>
            </a:r>
            <a:r>
              <a:rPr lang="it-IT" sz="1200" b="0" i="0" dirty="0">
                <a:solidFill>
                  <a:schemeClr val="bg1"/>
                </a:solidFill>
                <a:effectLst/>
                <a:latin typeface="Lato" panose="020F0502020204030203"/>
              </a:rPr>
              <a:t>, sed do </a:t>
            </a:r>
            <a:r>
              <a:rPr lang="it-IT" sz="1200" b="0" i="0" dirty="0" err="1">
                <a:solidFill>
                  <a:schemeClr val="bg1"/>
                </a:solidFill>
                <a:effectLst/>
                <a:latin typeface="Lato" panose="020F0502020204030203"/>
              </a:rPr>
              <a:t>eiusmod</a:t>
            </a:r>
            <a:r>
              <a:rPr lang="it-IT" sz="1200" b="0" i="0" dirty="0">
                <a:solidFill>
                  <a:schemeClr val="bg1"/>
                </a:solidFill>
                <a:effectLst/>
                <a:latin typeface="Lato" panose="020F0502020204030203"/>
              </a:rPr>
              <a:t> </a:t>
            </a:r>
            <a:r>
              <a:rPr lang="it-IT" sz="1200" b="0" i="0" dirty="0" err="1">
                <a:solidFill>
                  <a:schemeClr val="bg1"/>
                </a:solidFill>
                <a:effectLst/>
                <a:latin typeface="Lato" panose="020F0502020204030203"/>
              </a:rPr>
              <a:t>tempor</a:t>
            </a:r>
            <a:r>
              <a:rPr lang="it-IT" sz="1200" b="0" i="0" dirty="0">
                <a:solidFill>
                  <a:schemeClr val="bg1"/>
                </a:solidFill>
                <a:effectLst/>
                <a:latin typeface="Lato" panose="020F0502020204030203"/>
              </a:rPr>
              <a:t> </a:t>
            </a:r>
            <a:r>
              <a:rPr lang="it-IT" sz="1200" b="0" i="0" dirty="0" err="1">
                <a:solidFill>
                  <a:schemeClr val="bg1"/>
                </a:solidFill>
                <a:effectLst/>
                <a:latin typeface="Lato" panose="020F0502020204030203"/>
              </a:rPr>
              <a:t>incidunt</a:t>
            </a:r>
            <a:r>
              <a:rPr lang="it-IT" sz="1200" b="0" i="0" dirty="0">
                <a:solidFill>
                  <a:schemeClr val="bg1"/>
                </a:solidFill>
                <a:effectLst/>
                <a:latin typeface="Lato" panose="020F0502020204030203"/>
              </a:rPr>
              <a:t> ut labore et dolore magna </a:t>
            </a:r>
            <a:r>
              <a:rPr lang="it-IT" sz="1200" b="0" i="0" dirty="0" err="1">
                <a:solidFill>
                  <a:schemeClr val="bg1"/>
                </a:solidFill>
                <a:effectLst/>
                <a:latin typeface="Lato" panose="020F0502020204030203"/>
              </a:rPr>
              <a:t>aliqua</a:t>
            </a:r>
            <a:r>
              <a:rPr lang="it-IT" sz="1200" b="0" i="0" dirty="0">
                <a:solidFill>
                  <a:schemeClr val="bg1"/>
                </a:solidFill>
                <a:effectLst/>
                <a:latin typeface="Lato" panose="020F0502020204030203"/>
              </a:rPr>
              <a:t>. Ut </a:t>
            </a:r>
            <a:r>
              <a:rPr lang="it-IT" sz="1200" b="0" i="0" dirty="0" err="1">
                <a:solidFill>
                  <a:schemeClr val="bg1"/>
                </a:solidFill>
                <a:effectLst/>
                <a:latin typeface="Lato" panose="020F0502020204030203"/>
              </a:rPr>
              <a:t>enim</a:t>
            </a:r>
            <a:r>
              <a:rPr lang="it-IT" sz="1200" b="0" i="0" dirty="0">
                <a:solidFill>
                  <a:schemeClr val="bg1"/>
                </a:solidFill>
                <a:effectLst/>
                <a:latin typeface="Lato" panose="020F0502020204030203"/>
              </a:rPr>
              <a:t> ad </a:t>
            </a:r>
            <a:r>
              <a:rPr lang="it-IT" sz="1200" b="0" i="0" dirty="0" err="1">
                <a:solidFill>
                  <a:schemeClr val="bg1"/>
                </a:solidFill>
                <a:effectLst/>
                <a:latin typeface="Lato" panose="020F0502020204030203"/>
              </a:rPr>
              <a:t>minim</a:t>
            </a:r>
            <a:r>
              <a:rPr lang="it-IT" sz="1200" b="0" i="0" dirty="0">
                <a:solidFill>
                  <a:schemeClr val="bg1"/>
                </a:solidFill>
                <a:effectLst/>
                <a:latin typeface="Lato" panose="020F0502020204030203"/>
              </a:rPr>
              <a:t> </a:t>
            </a:r>
            <a:r>
              <a:rPr lang="it-IT" sz="1200" b="0" i="0" dirty="0" err="1">
                <a:solidFill>
                  <a:schemeClr val="bg1"/>
                </a:solidFill>
                <a:effectLst/>
                <a:latin typeface="Lato" panose="020F0502020204030203"/>
              </a:rPr>
              <a:t>veniam</a:t>
            </a:r>
            <a:r>
              <a:rPr lang="it-IT" sz="1200" b="0" i="0" dirty="0">
                <a:solidFill>
                  <a:schemeClr val="bg1"/>
                </a:solidFill>
                <a:effectLst/>
                <a:latin typeface="Lato" panose="020F0502020204030203"/>
              </a:rPr>
              <a:t>, </a:t>
            </a:r>
            <a:r>
              <a:rPr lang="it-IT" sz="1200" b="0" i="0" dirty="0" err="1">
                <a:solidFill>
                  <a:schemeClr val="bg1"/>
                </a:solidFill>
                <a:effectLst/>
                <a:latin typeface="Lato" panose="020F0502020204030203"/>
              </a:rPr>
              <a:t>quis</a:t>
            </a:r>
            <a:r>
              <a:rPr lang="it-IT" sz="1200" b="0" i="0" dirty="0">
                <a:solidFill>
                  <a:schemeClr val="bg1"/>
                </a:solidFill>
                <a:effectLst/>
                <a:latin typeface="Lato" panose="020F0502020204030203"/>
              </a:rPr>
              <a:t> nostrum </a:t>
            </a:r>
            <a:r>
              <a:rPr lang="it-IT" sz="1200" b="0" i="0" dirty="0" err="1">
                <a:solidFill>
                  <a:schemeClr val="bg1"/>
                </a:solidFill>
                <a:effectLst/>
                <a:latin typeface="Lato" panose="020F0502020204030203"/>
              </a:rPr>
              <a:t>exercitationem</a:t>
            </a:r>
            <a:r>
              <a:rPr lang="it-IT" sz="1200" b="0" i="0" dirty="0">
                <a:solidFill>
                  <a:schemeClr val="bg1"/>
                </a:solidFill>
                <a:effectLst/>
                <a:latin typeface="Lato" panose="020F0502020204030203"/>
              </a:rPr>
              <a:t> </a:t>
            </a:r>
            <a:r>
              <a:rPr lang="it-IT" sz="1200" b="0" i="0" dirty="0" err="1">
                <a:solidFill>
                  <a:schemeClr val="bg1"/>
                </a:solidFill>
                <a:effectLst/>
                <a:latin typeface="Lato" panose="020F0502020204030203"/>
              </a:rPr>
              <a:t>ullamco</a:t>
            </a:r>
            <a:r>
              <a:rPr lang="it-IT" sz="1200" b="0" i="0" dirty="0">
                <a:solidFill>
                  <a:schemeClr val="bg1"/>
                </a:solidFill>
                <a:effectLst/>
                <a:latin typeface="Lato" panose="020F0502020204030203"/>
              </a:rPr>
              <a:t> </a:t>
            </a:r>
            <a:r>
              <a:rPr lang="it-IT" sz="1200" b="0" i="0" dirty="0" err="1">
                <a:solidFill>
                  <a:schemeClr val="bg1"/>
                </a:solidFill>
                <a:effectLst/>
                <a:latin typeface="Lato" panose="020F0502020204030203"/>
              </a:rPr>
              <a:t>laboriosam</a:t>
            </a:r>
            <a:r>
              <a:rPr lang="it-IT" sz="1200" b="0" i="0" dirty="0">
                <a:solidFill>
                  <a:schemeClr val="bg1"/>
                </a:solidFill>
                <a:effectLst/>
                <a:latin typeface="Lato" panose="020F0502020204030203"/>
              </a:rPr>
              <a:t>, </a:t>
            </a:r>
            <a:r>
              <a:rPr lang="it-IT" sz="1200" b="0" i="0" dirty="0" err="1">
                <a:solidFill>
                  <a:schemeClr val="bg1"/>
                </a:solidFill>
                <a:effectLst/>
                <a:latin typeface="Lato" panose="020F0502020204030203"/>
              </a:rPr>
              <a:t>nisi</a:t>
            </a:r>
            <a:r>
              <a:rPr lang="it-IT" sz="1200" b="0" i="0" dirty="0">
                <a:solidFill>
                  <a:schemeClr val="bg1"/>
                </a:solidFill>
                <a:effectLst/>
                <a:latin typeface="Lato" panose="020F0502020204030203"/>
              </a:rPr>
              <a:t> ut </a:t>
            </a:r>
            <a:r>
              <a:rPr lang="it-IT" sz="1200" b="0" i="0" dirty="0" err="1">
                <a:solidFill>
                  <a:schemeClr val="bg1"/>
                </a:solidFill>
                <a:effectLst/>
                <a:latin typeface="Lato" panose="020F0502020204030203"/>
              </a:rPr>
              <a:t>aliquid</a:t>
            </a:r>
            <a:r>
              <a:rPr lang="it-IT" sz="1200" b="0" i="0" dirty="0">
                <a:solidFill>
                  <a:schemeClr val="bg1"/>
                </a:solidFill>
                <a:effectLst/>
                <a:latin typeface="Lato" panose="020F0502020204030203"/>
              </a:rPr>
              <a:t> ex ea commodi </a:t>
            </a:r>
            <a:r>
              <a:rPr lang="it-IT" sz="1200" b="0" i="0" dirty="0" err="1">
                <a:solidFill>
                  <a:schemeClr val="bg1"/>
                </a:solidFill>
                <a:effectLst/>
                <a:latin typeface="Lato" panose="020F0502020204030203"/>
              </a:rPr>
              <a:t>consequatur</a:t>
            </a:r>
            <a:endParaRPr lang="it-IT" sz="1200" dirty="0">
              <a:solidFill>
                <a:schemeClr val="bg1"/>
              </a:solidFill>
              <a:latin typeface="Lato" panose="020F0502020204030203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DA8DE36-4DCC-CF9C-4DAA-DE256C713D4A}"/>
              </a:ext>
            </a:extLst>
          </p:cNvPr>
          <p:cNvSpPr txBox="1"/>
          <p:nvPr/>
        </p:nvSpPr>
        <p:spPr>
          <a:xfrm>
            <a:off x="4215677" y="7054177"/>
            <a:ext cx="9701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/>
              <a:t>Logo comune</a:t>
            </a:r>
          </a:p>
        </p:txBody>
      </p:sp>
    </p:spTree>
    <p:extLst>
      <p:ext uri="{BB962C8B-B14F-4D97-AF65-F5344CB8AC3E}">
        <p14:creationId xmlns:p14="http://schemas.microsoft.com/office/powerpoint/2010/main" val="13195600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43</Words>
  <Application>Microsoft Macintosh PowerPoint</Application>
  <PresentationFormat>Personalizzato</PresentationFormat>
  <Paragraphs>2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Lato</vt:lpstr>
      <vt:lpstr>Tema di Office</vt:lpstr>
      <vt:lpstr>Presentazione standard di PowerPoint</vt:lpstr>
    </vt:vector>
  </TitlesOfParts>
  <Company>Regione Emilia-Romagna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Niboli Francesco</dc:creator>
  <cp:lastModifiedBy>Di Monte Andrea</cp:lastModifiedBy>
  <cp:revision>4</cp:revision>
  <dcterms:created xsi:type="dcterms:W3CDTF">2024-03-25T11:29:39Z</dcterms:created>
  <dcterms:modified xsi:type="dcterms:W3CDTF">2025-04-14T13:47:28Z</dcterms:modified>
</cp:coreProperties>
</file>