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15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59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0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39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4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60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66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38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38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89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77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35AA4-5A78-4254-8C64-A08CEDE360D4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7EE0B-CB00-410E-99D8-145A5D7C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22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A150C1-5C75-3CBE-3A98-CC87BC78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24"/>
            <a:ext cx="5338299" cy="75446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202AB6-4357-0BA5-C0C7-8A2BA32AC222}"/>
              </a:ext>
            </a:extLst>
          </p:cNvPr>
          <p:cNvSpPr txBox="1"/>
          <p:nvPr/>
        </p:nvSpPr>
        <p:spPr>
          <a:xfrm>
            <a:off x="83627" y="5812821"/>
            <a:ext cx="5044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Lorem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ipsum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dolor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sit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amet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,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consectetur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adipisci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elit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, sed do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eiusmod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tempor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incidunt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ut labore et dolore magna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aliqua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. Ut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enim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ad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minim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veniam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,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quis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nostrum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exercitationem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ullamco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laboriosam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,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nisi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ut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aliquid</a:t>
            </a:r>
            <a:r>
              <a:rPr lang="it-IT" sz="1200" b="0" i="0" dirty="0">
                <a:solidFill>
                  <a:schemeClr val="bg1"/>
                </a:solidFill>
                <a:effectLst/>
                <a:latin typeface="Lato" panose="020F0502020204030203"/>
              </a:rPr>
              <a:t> ex ea commodi </a:t>
            </a:r>
            <a:r>
              <a:rPr lang="it-IT" sz="1200" b="0" i="0" dirty="0" err="1">
                <a:solidFill>
                  <a:schemeClr val="bg1"/>
                </a:solidFill>
                <a:effectLst/>
                <a:latin typeface="Lato" panose="020F0502020204030203"/>
              </a:rPr>
              <a:t>consequatur</a:t>
            </a:r>
            <a:endParaRPr lang="it-IT" sz="1200" dirty="0">
              <a:solidFill>
                <a:schemeClr val="bg1"/>
              </a:solidFill>
              <a:latin typeface="Lato" panose="020F0502020204030203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A8DE36-4DCC-CF9C-4DAA-DE256C713D4A}"/>
              </a:ext>
            </a:extLst>
          </p:cNvPr>
          <p:cNvSpPr txBox="1"/>
          <p:nvPr/>
        </p:nvSpPr>
        <p:spPr>
          <a:xfrm>
            <a:off x="4215677" y="7054177"/>
            <a:ext cx="970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Logo comune</a:t>
            </a:r>
          </a:p>
        </p:txBody>
      </p:sp>
    </p:spTree>
    <p:extLst>
      <p:ext uri="{BB962C8B-B14F-4D97-AF65-F5344CB8AC3E}">
        <p14:creationId xmlns:p14="http://schemas.microsoft.com/office/powerpoint/2010/main" val="1319560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43</Words>
  <Application>Microsoft Macintosh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Di Monte Andrea</cp:lastModifiedBy>
  <cp:revision>4</cp:revision>
  <dcterms:created xsi:type="dcterms:W3CDTF">2024-03-25T11:29:39Z</dcterms:created>
  <dcterms:modified xsi:type="dcterms:W3CDTF">2025-04-14T13:47:28Z</dcterms:modified>
</cp:coreProperties>
</file>