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"/>
  </p:notesMasterIdLst>
  <p:sldIdLst>
    <p:sldId id="256" r:id="rId2"/>
  </p:sldIdLst>
  <p:sldSz cx="5327650" cy="7559675"/>
  <p:notesSz cx="6858000" cy="9144000"/>
  <p:defaultTextStyle>
    <a:defPPr>
      <a:defRPr lang="it-IT"/>
    </a:defPPr>
    <a:lvl1pPr marL="0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1pPr>
    <a:lvl2pPr marL="284013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2pPr>
    <a:lvl3pPr marL="568025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3pPr>
    <a:lvl4pPr marL="852038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4pPr>
    <a:lvl5pPr marL="1136051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5pPr>
    <a:lvl6pPr marL="1420063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6pPr>
    <a:lvl7pPr marL="1704076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7pPr>
    <a:lvl8pPr marL="1988088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8pPr>
    <a:lvl9pPr marL="2272101" algn="l" defTabSz="568025" rtl="0" eaLnBrk="1" latinLnBrk="0" hangingPunct="1">
      <a:defRPr sz="1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D58"/>
    <a:srgbClr val="ECA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4"/>
    <p:restoredTop sz="94678"/>
  </p:normalViewPr>
  <p:slideViewPr>
    <p:cSldViewPr snapToGrid="0" snapToObjects="1" showGuides="1">
      <p:cViewPr varScale="1">
        <p:scale>
          <a:sx n="196" d="100"/>
          <a:sy n="196" d="100"/>
        </p:scale>
        <p:origin x="2808" y="176"/>
      </p:cViewPr>
      <p:guideLst>
        <p:guide orient="horz" pos="2381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7003-5955-D74D-9759-6AED4AF686A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C89F-1877-1C48-9094-653BF84C2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1pPr>
    <a:lvl2pPr marL="284013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2pPr>
    <a:lvl3pPr marL="568025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3pPr>
    <a:lvl4pPr marL="852038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4pPr>
    <a:lvl5pPr marL="1136051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5pPr>
    <a:lvl6pPr marL="1420063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6pPr>
    <a:lvl7pPr marL="1704076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7pPr>
    <a:lvl8pPr marL="1988088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8pPr>
    <a:lvl9pPr marL="2272101" algn="l" defTabSz="568025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  <a:prstGeom prst="rect">
            <a:avLst/>
          </a:prstGeom>
        </p:spPr>
        <p:txBody>
          <a:bodyPr anchor="b"/>
          <a:lstStyle>
            <a:lvl1pPr algn="ctr">
              <a:defRPr sz="349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58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23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88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93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76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7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  <a:prstGeom prst="rect">
            <a:avLst/>
          </a:prstGeom>
        </p:spPr>
        <p:txBody>
          <a:bodyPr anchor="b"/>
          <a:lstStyle>
            <a:lvl1pPr>
              <a:defRPr sz="349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8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0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14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65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7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  <a:prstGeom prst="rect">
            <a:avLst/>
          </a:prstGeo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  <a:prstGeom prst="rect">
            <a:avLst/>
          </a:prstGeo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  <a:prstGeom prst="rect">
            <a:avLst/>
          </a:prstGeo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6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8AD3-BEE9-D249-A549-797BF01A18BB}" type="datetimeFigureOut">
              <a:rPr lang="it-IT" smtClean="0"/>
              <a:t>14/05/21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BED4BE-C0F5-C34C-A3D1-1C105B20EA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50" y="0"/>
            <a:ext cx="53213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7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3" r:id="rId13"/>
    <p:sldLayoutId id="2147483664" r:id="rId14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89BD13-DB4B-F542-A37B-32A2D0685FD6}"/>
              </a:ext>
            </a:extLst>
          </p:cNvPr>
          <p:cNvSpPr txBox="1"/>
          <p:nvPr/>
        </p:nvSpPr>
        <p:spPr>
          <a:xfrm>
            <a:off x="110659" y="5804875"/>
            <a:ext cx="5103284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1"/>
                </a:solidFill>
              </a:rPr>
              <a:t>Spazio dedicato al testo che il comune intende inserire. Si consiglia di non utilizzare corpo/dimensione font al di sotto di 13pt. Questo testo è in font Calibri, corpo 13pt, interlinea 1,0 (Normale)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696BC3-E23F-6642-86A9-D4B3B042F4FE}"/>
              </a:ext>
            </a:extLst>
          </p:cNvPr>
          <p:cNvSpPr txBox="1"/>
          <p:nvPr/>
        </p:nvSpPr>
        <p:spPr>
          <a:xfrm>
            <a:off x="4351506" y="7037875"/>
            <a:ext cx="875456" cy="4501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775" dirty="0"/>
              <a:t>Spazio dedicato</a:t>
            </a:r>
          </a:p>
          <a:p>
            <a:pPr algn="ctr"/>
            <a:r>
              <a:rPr lang="it-IT" sz="775" dirty="0"/>
              <a:t>al Logo</a:t>
            </a:r>
          </a:p>
          <a:p>
            <a:pPr algn="ctr"/>
            <a:r>
              <a:rPr lang="it-IT" sz="775" dirty="0"/>
              <a:t>del comune</a:t>
            </a:r>
          </a:p>
        </p:txBody>
      </p:sp>
    </p:spTree>
    <p:extLst>
      <p:ext uri="{BB962C8B-B14F-4D97-AF65-F5344CB8AC3E}">
        <p14:creationId xmlns:p14="http://schemas.microsoft.com/office/powerpoint/2010/main" val="170513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46</Words>
  <Application>Microsoft Macintosh PowerPoint</Application>
  <PresentationFormat>Personalizzato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Jack Blutharsky</dc:creator>
  <cp:lastModifiedBy>Jack Blutharsky</cp:lastModifiedBy>
  <cp:revision>13</cp:revision>
  <cp:lastPrinted>2021-05-14T15:37:06Z</cp:lastPrinted>
  <dcterms:created xsi:type="dcterms:W3CDTF">2021-05-14T10:03:12Z</dcterms:created>
  <dcterms:modified xsi:type="dcterms:W3CDTF">2021-05-14T16:23:16Z</dcterms:modified>
</cp:coreProperties>
</file>