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45" d="100"/>
          <a:sy n="45" d="100"/>
        </p:scale>
        <p:origin x="225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25/03/2024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9548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25/03/2024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3737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25/03/2024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9321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25/03/2024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5025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>
                    <a:tint val="82000"/>
                  </a:schemeClr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25/03/2024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8723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25/03/2024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408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25/03/2024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5724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25/03/2024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7048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25/03/2024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2203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25/03/2024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9700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25/03/2024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112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2E6B7A-90C1-4C8D-9EE3-BED8C4F8A291}" type="datetimeFigureOut">
              <a:rPr lang="it-IT" smtClean="0"/>
              <a:t>25/03/2024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8123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Viso umano, vestiti, sorriso&#10;&#10;Descrizione generata automaticamente">
            <a:extLst>
              <a:ext uri="{FF2B5EF4-FFF2-40B4-BE49-F238E27FC236}">
                <a16:creationId xmlns:a16="http://schemas.microsoft.com/office/drawing/2014/main" id="{22F3C605-9BEA-3582-4E23-506440FCD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" y="0"/>
            <a:ext cx="10688972" cy="1511935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D743194-2E5F-E05D-167F-437A1E514931}"/>
              </a:ext>
            </a:extLst>
          </p:cNvPr>
          <p:cNvSpPr txBox="1"/>
          <p:nvPr/>
        </p:nvSpPr>
        <p:spPr>
          <a:xfrm>
            <a:off x="318429" y="11720757"/>
            <a:ext cx="10010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it-IT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it-IT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dolor </a:t>
            </a:r>
            <a:r>
              <a:rPr lang="it-IT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it-IT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amet</a:t>
            </a:r>
            <a:r>
              <a:rPr lang="it-IT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it-IT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consectetur</a:t>
            </a:r>
            <a:r>
              <a:rPr lang="it-IT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adipisci</a:t>
            </a:r>
            <a:r>
              <a:rPr lang="it-IT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elit</a:t>
            </a:r>
            <a:r>
              <a:rPr lang="it-IT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sed do </a:t>
            </a:r>
            <a:r>
              <a:rPr lang="it-IT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eiusmod</a:t>
            </a:r>
            <a:r>
              <a:rPr lang="it-IT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tempor</a:t>
            </a:r>
            <a:r>
              <a:rPr lang="it-IT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incidunt</a:t>
            </a:r>
            <a:r>
              <a:rPr lang="it-IT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ut labore et dolore magna </a:t>
            </a:r>
            <a:r>
              <a:rPr lang="it-IT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aliqua</a:t>
            </a:r>
            <a:r>
              <a:rPr lang="it-IT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 Ut </a:t>
            </a:r>
            <a:r>
              <a:rPr lang="it-IT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enim</a:t>
            </a:r>
            <a:r>
              <a:rPr lang="it-IT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ad </a:t>
            </a:r>
            <a:r>
              <a:rPr lang="it-IT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minim</a:t>
            </a:r>
            <a:r>
              <a:rPr lang="it-IT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veniam</a:t>
            </a:r>
            <a:r>
              <a:rPr lang="it-IT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it-IT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quis</a:t>
            </a:r>
            <a:r>
              <a:rPr lang="it-IT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nostrum </a:t>
            </a:r>
            <a:r>
              <a:rPr lang="it-IT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exercitationem</a:t>
            </a:r>
            <a:r>
              <a:rPr lang="it-IT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ullamco</a:t>
            </a:r>
            <a:r>
              <a:rPr lang="it-IT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laboriosam</a:t>
            </a:r>
            <a:r>
              <a:rPr lang="it-IT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it-IT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nisi</a:t>
            </a:r>
            <a:r>
              <a:rPr lang="it-IT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ut </a:t>
            </a:r>
            <a:r>
              <a:rPr lang="it-IT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aliquid</a:t>
            </a:r>
            <a:r>
              <a:rPr lang="it-IT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ex ea commodi </a:t>
            </a:r>
            <a:r>
              <a:rPr lang="it-IT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consequatur</a:t>
            </a:r>
            <a:endParaRPr lang="it-IT" sz="2400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C396234-DAFB-8AEB-46E3-D110383349E3}"/>
              </a:ext>
            </a:extLst>
          </p:cNvPr>
          <p:cNvSpPr txBox="1"/>
          <p:nvPr/>
        </p:nvSpPr>
        <p:spPr>
          <a:xfrm>
            <a:off x="8838477" y="14216977"/>
            <a:ext cx="1490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Logo comune</a:t>
            </a:r>
          </a:p>
        </p:txBody>
      </p:sp>
    </p:spTree>
    <p:extLst>
      <p:ext uri="{BB962C8B-B14F-4D97-AF65-F5344CB8AC3E}">
        <p14:creationId xmlns:p14="http://schemas.microsoft.com/office/powerpoint/2010/main" val="1412525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i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43</Words>
  <Application>Microsoft Office PowerPoint</Application>
  <PresentationFormat>Personalizzato</PresentationFormat>
  <Paragraphs>2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Raleway</vt:lpstr>
      <vt:lpstr>Tema di Office</vt:lpstr>
      <vt:lpstr>Presentazione standard di PowerPoint</vt:lpstr>
    </vt:vector>
  </TitlesOfParts>
  <Company>Regione Emilia-Romagna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Niboli Francesco</dc:creator>
  <cp:lastModifiedBy>Niboli Francesco</cp:lastModifiedBy>
  <cp:revision>1</cp:revision>
  <dcterms:created xsi:type="dcterms:W3CDTF">2024-03-25T11:35:01Z</dcterms:created>
  <dcterms:modified xsi:type="dcterms:W3CDTF">2024-03-25T11:38:31Z</dcterms:modified>
</cp:coreProperties>
</file>