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4" r:id="rId4"/>
    <p:sldId id="284" r:id="rId5"/>
    <p:sldId id="262" r:id="rId6"/>
    <p:sldId id="258" r:id="rId7"/>
    <p:sldId id="257" r:id="rId8"/>
    <p:sldId id="267" r:id="rId9"/>
    <p:sldId id="272" r:id="rId10"/>
    <p:sldId id="277" r:id="rId11"/>
    <p:sldId id="278" r:id="rId12"/>
    <p:sldId id="279" r:id="rId13"/>
    <p:sldId id="282" r:id="rId14"/>
    <p:sldId id="274" r:id="rId15"/>
    <p:sldId id="283" r:id="rId16"/>
    <p:sldId id="285" r:id="rId17"/>
    <p:sldId id="281" r:id="rId18"/>
    <p:sldId id="266" r:id="rId19"/>
    <p:sldId id="260" r:id="rId20"/>
    <p:sldId id="275" r:id="rId21"/>
    <p:sldId id="276" r:id="rId2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enda Cinotti" initials="GC" lastIdx="6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2" autoAdjust="0"/>
  </p:normalViewPr>
  <p:slideViewPr>
    <p:cSldViewPr>
      <p:cViewPr varScale="1">
        <p:scale>
          <a:sx n="70" d="100"/>
          <a:sy n="70" d="100"/>
        </p:scale>
        <p:origin x="5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8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2982B-C12A-4A0F-846D-D0C63C11064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F7021AE-7C11-49E4-BFC6-FDC6090641E6}">
      <dgm:prSet phldrT="[Testo]"/>
      <dgm:spPr/>
      <dgm:t>
        <a:bodyPr/>
        <a:lstStyle/>
        <a:p>
          <a:r>
            <a:rPr lang="it-IT" dirty="0" smtClean="0"/>
            <a:t>DELEGATI SCN</a:t>
          </a:r>
          <a:endParaRPr lang="it-IT" dirty="0"/>
        </a:p>
      </dgm:t>
    </dgm:pt>
    <dgm:pt modelId="{B7556974-AE9F-4351-A753-C8FB91D230F3}" type="parTrans" cxnId="{29FD9AFE-A847-48DB-9538-54F13124C365}">
      <dgm:prSet/>
      <dgm:spPr/>
      <dgm:t>
        <a:bodyPr/>
        <a:lstStyle/>
        <a:p>
          <a:endParaRPr lang="it-IT"/>
        </a:p>
      </dgm:t>
    </dgm:pt>
    <dgm:pt modelId="{3C2495DD-EE8E-4DCC-88F8-F3BE278C398E}" type="sibTrans" cxnId="{29FD9AFE-A847-48DB-9538-54F13124C365}">
      <dgm:prSet/>
      <dgm:spPr/>
      <dgm:t>
        <a:bodyPr/>
        <a:lstStyle/>
        <a:p>
          <a:endParaRPr lang="it-IT"/>
        </a:p>
      </dgm:t>
    </dgm:pt>
    <dgm:pt modelId="{76F098FF-2582-4A52-840E-77C5584E8B10}">
      <dgm:prSet phldrT="[Testo]"/>
      <dgm:spPr/>
      <dgm:t>
        <a:bodyPr/>
        <a:lstStyle/>
        <a:p>
          <a:pPr algn="ctr"/>
          <a:r>
            <a:rPr lang="it-IT" dirty="0" smtClean="0"/>
            <a:t>Candidatura accedendo all’area riservata del sito SC</a:t>
          </a:r>
          <a:endParaRPr lang="it-IT" dirty="0"/>
        </a:p>
      </dgm:t>
    </dgm:pt>
    <dgm:pt modelId="{3D573916-2D4F-4D5F-B9D6-FF3AF927ECDE}" type="parTrans" cxnId="{684F255E-9815-4F6D-9922-334C6FDF1247}">
      <dgm:prSet/>
      <dgm:spPr/>
      <dgm:t>
        <a:bodyPr/>
        <a:lstStyle/>
        <a:p>
          <a:endParaRPr lang="it-IT"/>
        </a:p>
      </dgm:t>
    </dgm:pt>
    <dgm:pt modelId="{3363A166-054E-426A-A9C6-094D78983CD9}" type="sibTrans" cxnId="{684F255E-9815-4F6D-9922-334C6FDF1247}">
      <dgm:prSet/>
      <dgm:spPr/>
      <dgm:t>
        <a:bodyPr/>
        <a:lstStyle/>
        <a:p>
          <a:endParaRPr lang="it-IT"/>
        </a:p>
      </dgm:t>
    </dgm:pt>
    <dgm:pt modelId="{06E16E85-10F1-424D-9766-6B3B63178B3E}">
      <dgm:prSet phldrT="[Testo]"/>
      <dgm:spPr/>
      <dgm:t>
        <a:bodyPr/>
        <a:lstStyle/>
        <a:p>
          <a:r>
            <a:rPr lang="it-IT" dirty="0" smtClean="0"/>
            <a:t>RAPPRESENTANTI SCR</a:t>
          </a:r>
          <a:endParaRPr lang="it-IT" dirty="0"/>
        </a:p>
      </dgm:t>
    </dgm:pt>
    <dgm:pt modelId="{C9003459-38D9-485B-AE9D-B77616AF0EBE}" type="parTrans" cxnId="{D5C06F12-5C1B-43F0-A188-EFF8881E3B7C}">
      <dgm:prSet/>
      <dgm:spPr/>
      <dgm:t>
        <a:bodyPr/>
        <a:lstStyle/>
        <a:p>
          <a:endParaRPr lang="it-IT"/>
        </a:p>
      </dgm:t>
    </dgm:pt>
    <dgm:pt modelId="{7A131309-239B-4702-B0BB-E7E3E0258287}" type="sibTrans" cxnId="{D5C06F12-5C1B-43F0-A188-EFF8881E3B7C}">
      <dgm:prSet/>
      <dgm:spPr/>
      <dgm:t>
        <a:bodyPr/>
        <a:lstStyle/>
        <a:p>
          <a:endParaRPr lang="it-IT"/>
        </a:p>
      </dgm:t>
    </dgm:pt>
    <dgm:pt modelId="{CFE06135-D2CB-45F8-A014-A0FD45B547A0}">
      <dgm:prSet phldrT="[Testo]"/>
      <dgm:spPr/>
      <dgm:t>
        <a:bodyPr/>
        <a:lstStyle/>
        <a:p>
          <a:pPr algn="ctr"/>
          <a:r>
            <a:rPr lang="it-IT" dirty="0" smtClean="0"/>
            <a:t>Comunicazione all’OLP o all’Ente, della propria volontà a candidarsi </a:t>
          </a:r>
          <a:endParaRPr lang="it-IT" dirty="0"/>
        </a:p>
      </dgm:t>
    </dgm:pt>
    <dgm:pt modelId="{AADD18DC-CC86-42CF-A3D6-E5AFFEAB71AF}" type="parTrans" cxnId="{6AE461C1-3071-4267-8372-FB005557E531}">
      <dgm:prSet/>
      <dgm:spPr/>
      <dgm:t>
        <a:bodyPr/>
        <a:lstStyle/>
        <a:p>
          <a:endParaRPr lang="it-IT"/>
        </a:p>
      </dgm:t>
    </dgm:pt>
    <dgm:pt modelId="{6EB3C9D2-59BC-4B99-BFC4-7425ACE91204}" type="sibTrans" cxnId="{6AE461C1-3071-4267-8372-FB005557E531}">
      <dgm:prSet/>
      <dgm:spPr/>
      <dgm:t>
        <a:bodyPr/>
        <a:lstStyle/>
        <a:p>
          <a:endParaRPr lang="it-IT"/>
        </a:p>
      </dgm:t>
    </dgm:pt>
    <dgm:pt modelId="{53BDF4ED-A9AD-4E0B-8E6F-B47C4E78CF27}">
      <dgm:prSet phldrT="[Testo]"/>
      <dgm:spPr/>
      <dgm:t>
        <a:bodyPr/>
        <a:lstStyle/>
        <a:p>
          <a:pPr algn="ctr"/>
          <a:r>
            <a:rPr lang="it-IT" dirty="0" smtClean="0"/>
            <a:t>L’OLP o l’Ente comunica all’ufficio regionale i nominativi dei candidati</a:t>
          </a:r>
          <a:endParaRPr lang="it-IT" dirty="0"/>
        </a:p>
      </dgm:t>
    </dgm:pt>
    <dgm:pt modelId="{7827C7ED-82F3-4EA4-A1F8-2280FF776AA5}" type="parTrans" cxnId="{9880D083-44FC-4286-B44A-771B2136F643}">
      <dgm:prSet/>
      <dgm:spPr/>
      <dgm:t>
        <a:bodyPr/>
        <a:lstStyle/>
        <a:p>
          <a:endParaRPr lang="it-IT"/>
        </a:p>
      </dgm:t>
    </dgm:pt>
    <dgm:pt modelId="{7A074508-0C67-42A9-BA52-35E37AA3867D}" type="sibTrans" cxnId="{9880D083-44FC-4286-B44A-771B2136F643}">
      <dgm:prSet/>
      <dgm:spPr/>
      <dgm:t>
        <a:bodyPr/>
        <a:lstStyle/>
        <a:p>
          <a:endParaRPr lang="it-IT"/>
        </a:p>
      </dgm:t>
    </dgm:pt>
    <dgm:pt modelId="{23AC3808-F036-4C74-8A6C-442C761A7EB4}">
      <dgm:prSet phldrT="[Testo]"/>
      <dgm:spPr/>
      <dgm:t>
        <a:bodyPr/>
        <a:lstStyle/>
        <a:p>
          <a:pPr algn="ctr"/>
          <a:r>
            <a:rPr lang="it-IT" dirty="0" smtClean="0"/>
            <a:t>Il candidato redige il programma elettorale e lo pubblica on line</a:t>
          </a:r>
          <a:endParaRPr lang="it-IT" dirty="0"/>
        </a:p>
      </dgm:t>
    </dgm:pt>
    <dgm:pt modelId="{9D73772E-CD45-4C19-A3B6-BBED974E9102}" type="parTrans" cxnId="{129A60C9-5F3F-4368-8DD3-1479B44A2B5F}">
      <dgm:prSet/>
      <dgm:spPr/>
      <dgm:t>
        <a:bodyPr/>
        <a:lstStyle/>
        <a:p>
          <a:endParaRPr lang="it-IT"/>
        </a:p>
      </dgm:t>
    </dgm:pt>
    <dgm:pt modelId="{4DBA7B9B-B91A-4344-AE9F-EF28CCF3C70A}" type="sibTrans" cxnId="{129A60C9-5F3F-4368-8DD3-1479B44A2B5F}">
      <dgm:prSet/>
      <dgm:spPr/>
      <dgm:t>
        <a:bodyPr/>
        <a:lstStyle/>
        <a:p>
          <a:endParaRPr lang="it-IT"/>
        </a:p>
      </dgm:t>
    </dgm:pt>
    <dgm:pt modelId="{CEB03D40-8C4D-4EF8-A034-53223D74C238}">
      <dgm:prSet phldrT="[Testo]"/>
      <dgm:spPr/>
      <dgm:t>
        <a:bodyPr/>
        <a:lstStyle/>
        <a:p>
          <a:r>
            <a:rPr lang="it-IT" dirty="0" smtClean="0"/>
            <a:t>Il candidato redige il programma elettorale l’ufficio per il SC lo pubblica on line.</a:t>
          </a:r>
          <a:endParaRPr lang="it-IT" dirty="0"/>
        </a:p>
      </dgm:t>
    </dgm:pt>
    <dgm:pt modelId="{920DED87-B6C1-4012-AA68-92F67F2CC02D}" type="parTrans" cxnId="{87077625-4CD6-415E-8F3D-CF16D0889B05}">
      <dgm:prSet/>
      <dgm:spPr/>
      <dgm:t>
        <a:bodyPr/>
        <a:lstStyle/>
        <a:p>
          <a:endParaRPr lang="it-IT"/>
        </a:p>
      </dgm:t>
    </dgm:pt>
    <dgm:pt modelId="{B5290BE2-7992-4957-9181-AAB06E595AE3}" type="sibTrans" cxnId="{87077625-4CD6-415E-8F3D-CF16D0889B05}">
      <dgm:prSet/>
      <dgm:spPr/>
      <dgm:t>
        <a:bodyPr/>
        <a:lstStyle/>
        <a:p>
          <a:endParaRPr lang="it-IT"/>
        </a:p>
      </dgm:t>
    </dgm:pt>
    <dgm:pt modelId="{FAE270CE-6B18-4D51-BDD4-C29BAFA659B4}">
      <dgm:prSet phldrT="[Testo]"/>
      <dgm:spPr/>
      <dgm:t>
        <a:bodyPr/>
        <a:lstStyle/>
        <a:p>
          <a:pPr algn="ctr"/>
          <a:r>
            <a:rPr lang="it-IT" dirty="0" smtClean="0"/>
            <a:t>Comunicazione da parte dell’UNSC con le istruzioni per candidarsi e votare i delegati regionali</a:t>
          </a:r>
          <a:endParaRPr lang="it-IT" dirty="0"/>
        </a:p>
      </dgm:t>
    </dgm:pt>
    <dgm:pt modelId="{01F11571-F5A5-4831-8008-8A7E01F22505}" type="parTrans" cxnId="{6EDB2BDE-FDD7-49C3-AA59-F80BB0E2F7B6}">
      <dgm:prSet/>
      <dgm:spPr/>
      <dgm:t>
        <a:bodyPr/>
        <a:lstStyle/>
        <a:p>
          <a:endParaRPr lang="it-IT"/>
        </a:p>
      </dgm:t>
    </dgm:pt>
    <dgm:pt modelId="{DD93A32D-25DC-48F5-9308-C89464E45DE2}" type="sibTrans" cxnId="{6EDB2BDE-FDD7-49C3-AA59-F80BB0E2F7B6}">
      <dgm:prSet/>
      <dgm:spPr/>
      <dgm:t>
        <a:bodyPr/>
        <a:lstStyle/>
        <a:p>
          <a:endParaRPr lang="it-IT"/>
        </a:p>
      </dgm:t>
    </dgm:pt>
    <dgm:pt modelId="{480B7272-89E6-45B8-8BC8-825339D2C779}">
      <dgm:prSet phldrT="[Testo]"/>
      <dgm:spPr/>
      <dgm:t>
        <a:bodyPr/>
        <a:lstStyle/>
        <a:p>
          <a:r>
            <a:rPr lang="it-IT" dirty="0" smtClean="0"/>
            <a:t>Campagna elettorale</a:t>
          </a:r>
        </a:p>
      </dgm:t>
    </dgm:pt>
    <dgm:pt modelId="{E73D6A6B-AE85-4A5C-955A-08C2270BAB4A}" type="parTrans" cxnId="{B478D2CA-15C1-4ED5-878B-2BBED1C237DD}">
      <dgm:prSet/>
      <dgm:spPr/>
      <dgm:t>
        <a:bodyPr/>
        <a:lstStyle/>
        <a:p>
          <a:endParaRPr lang="it-IT"/>
        </a:p>
      </dgm:t>
    </dgm:pt>
    <dgm:pt modelId="{52943AA6-EB2E-40F0-80F6-413BC87DD056}" type="sibTrans" cxnId="{B478D2CA-15C1-4ED5-878B-2BBED1C237DD}">
      <dgm:prSet/>
      <dgm:spPr/>
      <dgm:t>
        <a:bodyPr/>
        <a:lstStyle/>
        <a:p>
          <a:endParaRPr lang="it-IT"/>
        </a:p>
      </dgm:t>
    </dgm:pt>
    <dgm:pt modelId="{45CF99E8-8143-48A8-B255-2215CAFFA788}">
      <dgm:prSet/>
      <dgm:spPr/>
      <dgm:t>
        <a:bodyPr/>
        <a:lstStyle/>
        <a:p>
          <a:r>
            <a:rPr lang="it-IT" smtClean="0"/>
            <a:t>Campagna elettorale</a:t>
          </a:r>
          <a:endParaRPr lang="it-IT" dirty="0" smtClean="0"/>
        </a:p>
      </dgm:t>
    </dgm:pt>
    <dgm:pt modelId="{A0EACE33-F5E2-4FEC-8D5A-149C602F7CD5}" type="parTrans" cxnId="{B6981AE0-0B59-4E1B-A0F8-E4C1C016132D}">
      <dgm:prSet/>
      <dgm:spPr/>
      <dgm:t>
        <a:bodyPr/>
        <a:lstStyle/>
        <a:p>
          <a:endParaRPr lang="it-IT"/>
        </a:p>
      </dgm:t>
    </dgm:pt>
    <dgm:pt modelId="{9253C924-7B10-46AF-AD3D-1C2DEED0E23F}" type="sibTrans" cxnId="{B6981AE0-0B59-4E1B-A0F8-E4C1C016132D}">
      <dgm:prSet/>
      <dgm:spPr/>
      <dgm:t>
        <a:bodyPr/>
        <a:lstStyle/>
        <a:p>
          <a:endParaRPr lang="it-IT"/>
        </a:p>
      </dgm:t>
    </dgm:pt>
    <dgm:pt modelId="{7BC24F9B-29F1-4B31-A2F5-4307DECB4492}">
      <dgm:prSet phldrT="[Testo]"/>
      <dgm:spPr/>
      <dgm:t>
        <a:bodyPr/>
        <a:lstStyle/>
        <a:p>
          <a:r>
            <a:rPr lang="it-IT" dirty="0" smtClean="0"/>
            <a:t>Convocazione in assemblea regionale per potersi presentare</a:t>
          </a:r>
        </a:p>
      </dgm:t>
    </dgm:pt>
    <dgm:pt modelId="{13DA5168-1565-4BCD-AE09-EDDE93EAEA7E}" type="parTrans" cxnId="{A1D74CB9-F24C-4E3D-9067-22DCD8C5FEEF}">
      <dgm:prSet/>
      <dgm:spPr/>
      <dgm:t>
        <a:bodyPr/>
        <a:lstStyle/>
        <a:p>
          <a:endParaRPr lang="it-IT"/>
        </a:p>
      </dgm:t>
    </dgm:pt>
    <dgm:pt modelId="{3FD0FF1D-1B5D-4A87-89B3-28509672EB3D}" type="sibTrans" cxnId="{A1D74CB9-F24C-4E3D-9067-22DCD8C5FEEF}">
      <dgm:prSet/>
      <dgm:spPr/>
      <dgm:t>
        <a:bodyPr/>
        <a:lstStyle/>
        <a:p>
          <a:endParaRPr lang="it-IT"/>
        </a:p>
      </dgm:t>
    </dgm:pt>
    <dgm:pt modelId="{AD5039A9-4963-4608-B7BD-85D1296DF8A5}">
      <dgm:prSet/>
      <dgm:spPr/>
      <dgm:t>
        <a:bodyPr/>
        <a:lstStyle/>
        <a:p>
          <a:r>
            <a:rPr lang="it-IT" dirty="0" smtClean="0"/>
            <a:t>Convocazione in assemblea regionale per potersi presentare</a:t>
          </a:r>
        </a:p>
      </dgm:t>
    </dgm:pt>
    <dgm:pt modelId="{73D83C2A-9E69-4B87-8870-004270B9A13D}" type="parTrans" cxnId="{1CD4899E-97C5-42A0-8B41-4B9CE5274DA2}">
      <dgm:prSet/>
      <dgm:spPr/>
      <dgm:t>
        <a:bodyPr/>
        <a:lstStyle/>
        <a:p>
          <a:endParaRPr lang="it-IT"/>
        </a:p>
      </dgm:t>
    </dgm:pt>
    <dgm:pt modelId="{ABE19019-B90F-4158-8B20-69C7705B1562}" type="sibTrans" cxnId="{1CD4899E-97C5-42A0-8B41-4B9CE5274DA2}">
      <dgm:prSet/>
      <dgm:spPr/>
      <dgm:t>
        <a:bodyPr/>
        <a:lstStyle/>
        <a:p>
          <a:endParaRPr lang="it-IT"/>
        </a:p>
      </dgm:t>
    </dgm:pt>
    <dgm:pt modelId="{4E37151B-65FB-4B7D-A832-265B15803E15}" type="pres">
      <dgm:prSet presAssocID="{6F62982B-C12A-4A0F-846D-D0C63C1106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5E7A10C-F707-41C8-AE9B-BCDD6DFEA256}" type="pres">
      <dgm:prSet presAssocID="{FF7021AE-7C11-49E4-BFC6-FDC6090641E6}" presName="root" presStyleCnt="0"/>
      <dgm:spPr/>
    </dgm:pt>
    <dgm:pt modelId="{AE64CF6D-5096-4E42-96D0-BC9068749D20}" type="pres">
      <dgm:prSet presAssocID="{FF7021AE-7C11-49E4-BFC6-FDC6090641E6}" presName="rootComposite" presStyleCnt="0"/>
      <dgm:spPr/>
    </dgm:pt>
    <dgm:pt modelId="{9A7627D6-0D98-499C-999F-3D5E126C5EB7}" type="pres">
      <dgm:prSet presAssocID="{FF7021AE-7C11-49E4-BFC6-FDC6090641E6}" presName="rootText" presStyleLbl="node1" presStyleIdx="0" presStyleCnt="2" custScaleX="145404" custScaleY="119872"/>
      <dgm:spPr/>
      <dgm:t>
        <a:bodyPr/>
        <a:lstStyle/>
        <a:p>
          <a:endParaRPr lang="it-IT"/>
        </a:p>
      </dgm:t>
    </dgm:pt>
    <dgm:pt modelId="{1D8E7126-0EB1-4008-BA89-DAEB2C118C23}" type="pres">
      <dgm:prSet presAssocID="{FF7021AE-7C11-49E4-BFC6-FDC6090641E6}" presName="rootConnector" presStyleLbl="node1" presStyleIdx="0" presStyleCnt="2"/>
      <dgm:spPr/>
      <dgm:t>
        <a:bodyPr/>
        <a:lstStyle/>
        <a:p>
          <a:endParaRPr lang="it-IT"/>
        </a:p>
      </dgm:t>
    </dgm:pt>
    <dgm:pt modelId="{31C8807C-7B0A-4633-BADC-5FC208D8BB1E}" type="pres">
      <dgm:prSet presAssocID="{FF7021AE-7C11-49E4-BFC6-FDC6090641E6}" presName="childShape" presStyleCnt="0"/>
      <dgm:spPr/>
    </dgm:pt>
    <dgm:pt modelId="{9D43A457-5BF4-4E8B-A566-793D52EC43D9}" type="pres">
      <dgm:prSet presAssocID="{01F11571-F5A5-4831-8008-8A7E01F22505}" presName="Name13" presStyleLbl="parChTrans1D2" presStyleIdx="0" presStyleCnt="10"/>
      <dgm:spPr/>
      <dgm:t>
        <a:bodyPr/>
        <a:lstStyle/>
        <a:p>
          <a:endParaRPr lang="it-IT"/>
        </a:p>
      </dgm:t>
    </dgm:pt>
    <dgm:pt modelId="{C0ECDBA1-9045-4616-BE4A-5D8D480F5E3C}" type="pres">
      <dgm:prSet presAssocID="{FAE270CE-6B18-4D51-BDD4-C29BAFA659B4}" presName="childText" presStyleLbl="bgAcc1" presStyleIdx="0" presStyleCnt="10" custScaleX="1730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87262B-7EB7-444D-AD5D-5C98DF932A9D}" type="pres">
      <dgm:prSet presAssocID="{3D573916-2D4F-4D5F-B9D6-FF3AF927ECDE}" presName="Name13" presStyleLbl="parChTrans1D2" presStyleIdx="1" presStyleCnt="10"/>
      <dgm:spPr/>
      <dgm:t>
        <a:bodyPr/>
        <a:lstStyle/>
        <a:p>
          <a:endParaRPr lang="it-IT"/>
        </a:p>
      </dgm:t>
    </dgm:pt>
    <dgm:pt modelId="{66F52730-DD35-4731-82AD-6C9FA031B66A}" type="pres">
      <dgm:prSet presAssocID="{76F098FF-2582-4A52-840E-77C5584E8B10}" presName="childText" presStyleLbl="bgAcc1" presStyleIdx="1" presStyleCnt="10" custScaleX="173045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93A5487-97F4-4A8C-AEB1-BE99D51C46ED}" type="pres">
      <dgm:prSet presAssocID="{9D73772E-CD45-4C19-A3B6-BBED974E9102}" presName="Name13" presStyleLbl="parChTrans1D2" presStyleIdx="2" presStyleCnt="10"/>
      <dgm:spPr/>
      <dgm:t>
        <a:bodyPr/>
        <a:lstStyle/>
        <a:p>
          <a:endParaRPr lang="it-IT"/>
        </a:p>
      </dgm:t>
    </dgm:pt>
    <dgm:pt modelId="{A2BBCB81-3D09-4ABD-917E-63D94F52716D}" type="pres">
      <dgm:prSet presAssocID="{23AC3808-F036-4C74-8A6C-442C761A7EB4}" presName="childText" presStyleLbl="bgAcc1" presStyleIdx="2" presStyleCnt="10" custScaleX="1752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9D0165-78BF-4A7A-8E40-8EB134F334A0}" type="pres">
      <dgm:prSet presAssocID="{E73D6A6B-AE85-4A5C-955A-08C2270BAB4A}" presName="Name13" presStyleLbl="parChTrans1D2" presStyleIdx="3" presStyleCnt="10"/>
      <dgm:spPr/>
      <dgm:t>
        <a:bodyPr/>
        <a:lstStyle/>
        <a:p>
          <a:endParaRPr lang="it-IT"/>
        </a:p>
      </dgm:t>
    </dgm:pt>
    <dgm:pt modelId="{68284499-5924-426F-92E0-C0330AF0C1E9}" type="pres">
      <dgm:prSet presAssocID="{480B7272-89E6-45B8-8BC8-825339D2C779}" presName="childText" presStyleLbl="bgAcc1" presStyleIdx="3" presStyleCnt="10" custScaleX="1752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D419C03-C91F-44F1-8774-2CEBD711DF2A}" type="pres">
      <dgm:prSet presAssocID="{13DA5168-1565-4BCD-AE09-EDDE93EAEA7E}" presName="Name13" presStyleLbl="parChTrans1D2" presStyleIdx="4" presStyleCnt="10"/>
      <dgm:spPr/>
      <dgm:t>
        <a:bodyPr/>
        <a:lstStyle/>
        <a:p>
          <a:endParaRPr lang="it-IT"/>
        </a:p>
      </dgm:t>
    </dgm:pt>
    <dgm:pt modelId="{10F5E284-A464-4B6F-8FC5-4937947C083E}" type="pres">
      <dgm:prSet presAssocID="{7BC24F9B-29F1-4B31-A2F5-4307DECB4492}" presName="childText" presStyleLbl="bgAcc1" presStyleIdx="4" presStyleCnt="10" custScaleX="1752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2940F6-2D9D-4D58-A2F3-6DF649528753}" type="pres">
      <dgm:prSet presAssocID="{06E16E85-10F1-424D-9766-6B3B63178B3E}" presName="root" presStyleCnt="0"/>
      <dgm:spPr/>
    </dgm:pt>
    <dgm:pt modelId="{CD2CC824-9809-42FE-88A8-0E136C430E90}" type="pres">
      <dgm:prSet presAssocID="{06E16E85-10F1-424D-9766-6B3B63178B3E}" presName="rootComposite" presStyleCnt="0"/>
      <dgm:spPr/>
    </dgm:pt>
    <dgm:pt modelId="{44D085A6-482D-45DB-9FE6-8990201F46A6}" type="pres">
      <dgm:prSet presAssocID="{06E16E85-10F1-424D-9766-6B3B63178B3E}" presName="rootText" presStyleLbl="node1" presStyleIdx="1" presStyleCnt="2" custScaleX="137610" custScaleY="122015"/>
      <dgm:spPr/>
      <dgm:t>
        <a:bodyPr/>
        <a:lstStyle/>
        <a:p>
          <a:endParaRPr lang="it-IT"/>
        </a:p>
      </dgm:t>
    </dgm:pt>
    <dgm:pt modelId="{553B8F6F-82AE-47C7-B6E2-914F58BFBA23}" type="pres">
      <dgm:prSet presAssocID="{06E16E85-10F1-424D-9766-6B3B63178B3E}" presName="rootConnector" presStyleLbl="node1" presStyleIdx="1" presStyleCnt="2"/>
      <dgm:spPr/>
      <dgm:t>
        <a:bodyPr/>
        <a:lstStyle/>
        <a:p>
          <a:endParaRPr lang="it-IT"/>
        </a:p>
      </dgm:t>
    </dgm:pt>
    <dgm:pt modelId="{B9A59983-CD58-428E-9793-C48E2AF2AC33}" type="pres">
      <dgm:prSet presAssocID="{06E16E85-10F1-424D-9766-6B3B63178B3E}" presName="childShape" presStyleCnt="0"/>
      <dgm:spPr/>
    </dgm:pt>
    <dgm:pt modelId="{232CA2A1-4F52-47C0-BD7F-6E206EB06DDF}" type="pres">
      <dgm:prSet presAssocID="{AADD18DC-CC86-42CF-A3D6-E5AFFEAB71AF}" presName="Name13" presStyleLbl="parChTrans1D2" presStyleIdx="5" presStyleCnt="10"/>
      <dgm:spPr/>
      <dgm:t>
        <a:bodyPr/>
        <a:lstStyle/>
        <a:p>
          <a:endParaRPr lang="it-IT"/>
        </a:p>
      </dgm:t>
    </dgm:pt>
    <dgm:pt modelId="{9E0FBFF7-0CB2-4BDA-A66A-6EB027B9EE7A}" type="pres">
      <dgm:prSet presAssocID="{CFE06135-D2CB-45F8-A014-A0FD45B547A0}" presName="childText" presStyleLbl="bgAcc1" presStyleIdx="5" presStyleCnt="10" custScaleX="1922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E431A15-0FDA-4796-8A61-9F1ACE58F006}" type="pres">
      <dgm:prSet presAssocID="{7827C7ED-82F3-4EA4-A1F8-2280FF776AA5}" presName="Name13" presStyleLbl="parChTrans1D2" presStyleIdx="6" presStyleCnt="10"/>
      <dgm:spPr/>
      <dgm:t>
        <a:bodyPr/>
        <a:lstStyle/>
        <a:p>
          <a:endParaRPr lang="it-IT"/>
        </a:p>
      </dgm:t>
    </dgm:pt>
    <dgm:pt modelId="{368F6EC8-BFE5-48A6-A1F7-64FCFED993D2}" type="pres">
      <dgm:prSet presAssocID="{53BDF4ED-A9AD-4E0B-8E6F-B47C4E78CF27}" presName="childText" presStyleLbl="bgAcc1" presStyleIdx="6" presStyleCnt="10" custScaleX="1922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C961F7-1643-49E1-BB0A-B1D4EBF2EB56}" type="pres">
      <dgm:prSet presAssocID="{920DED87-B6C1-4012-AA68-92F67F2CC02D}" presName="Name13" presStyleLbl="parChTrans1D2" presStyleIdx="7" presStyleCnt="10"/>
      <dgm:spPr/>
      <dgm:t>
        <a:bodyPr/>
        <a:lstStyle/>
        <a:p>
          <a:endParaRPr lang="it-IT"/>
        </a:p>
      </dgm:t>
    </dgm:pt>
    <dgm:pt modelId="{18BEC6A3-E606-4E13-98CA-962FDC9133B1}" type="pres">
      <dgm:prSet presAssocID="{CEB03D40-8C4D-4EF8-A034-53223D74C238}" presName="childText" presStyleLbl="bgAcc1" presStyleIdx="7" presStyleCnt="10" custScaleX="19226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D3A106A-1F59-4D64-81B2-FB4D2539A9BF}" type="pres">
      <dgm:prSet presAssocID="{A0EACE33-F5E2-4FEC-8D5A-149C602F7CD5}" presName="Name13" presStyleLbl="parChTrans1D2" presStyleIdx="8" presStyleCnt="10"/>
      <dgm:spPr/>
      <dgm:t>
        <a:bodyPr/>
        <a:lstStyle/>
        <a:p>
          <a:endParaRPr lang="it-IT"/>
        </a:p>
      </dgm:t>
    </dgm:pt>
    <dgm:pt modelId="{1A7B2D85-4DC1-4A7A-86FC-EB678E337820}" type="pres">
      <dgm:prSet presAssocID="{45CF99E8-8143-48A8-B255-2215CAFFA788}" presName="childText" presStyleLbl="bgAcc1" presStyleIdx="8" presStyleCnt="10" custScaleX="1867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59AB7BEC-ED37-46BD-9BB1-6DB326508731}" type="pres">
      <dgm:prSet presAssocID="{73D83C2A-9E69-4B87-8870-004270B9A13D}" presName="Name13" presStyleLbl="parChTrans1D2" presStyleIdx="9" presStyleCnt="10"/>
      <dgm:spPr/>
      <dgm:t>
        <a:bodyPr/>
        <a:lstStyle/>
        <a:p>
          <a:endParaRPr lang="it-IT"/>
        </a:p>
      </dgm:t>
    </dgm:pt>
    <dgm:pt modelId="{312674A4-41BA-4AA4-BE08-31CC8664AA7E}" type="pres">
      <dgm:prSet presAssocID="{AD5039A9-4963-4608-B7BD-85D1296DF8A5}" presName="childText" presStyleLbl="bgAcc1" presStyleIdx="9" presStyleCnt="10" custScaleX="18671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46DDA3BA-37C4-48AE-9F2F-8DEC21122FEA}" type="presOf" srcId="{AD5039A9-4963-4608-B7BD-85D1296DF8A5}" destId="{312674A4-41BA-4AA4-BE08-31CC8664AA7E}" srcOrd="0" destOrd="0" presId="urn:microsoft.com/office/officeart/2005/8/layout/hierarchy3"/>
    <dgm:cxn modelId="{4E172CFF-7330-4D7E-905D-78712DD0B0BC}" type="presOf" srcId="{01F11571-F5A5-4831-8008-8A7E01F22505}" destId="{9D43A457-5BF4-4E8B-A566-793D52EC43D9}" srcOrd="0" destOrd="0" presId="urn:microsoft.com/office/officeart/2005/8/layout/hierarchy3"/>
    <dgm:cxn modelId="{29FD9AFE-A847-48DB-9538-54F13124C365}" srcId="{6F62982B-C12A-4A0F-846D-D0C63C110643}" destId="{FF7021AE-7C11-49E4-BFC6-FDC6090641E6}" srcOrd="0" destOrd="0" parTransId="{B7556974-AE9F-4351-A753-C8FB91D230F3}" sibTransId="{3C2495DD-EE8E-4DCC-88F8-F3BE278C398E}"/>
    <dgm:cxn modelId="{550D5970-5B13-452F-85CF-D39D96BEBF77}" type="presOf" srcId="{7BC24F9B-29F1-4B31-A2F5-4307DECB4492}" destId="{10F5E284-A464-4B6F-8FC5-4937947C083E}" srcOrd="0" destOrd="0" presId="urn:microsoft.com/office/officeart/2005/8/layout/hierarchy3"/>
    <dgm:cxn modelId="{129A60C9-5F3F-4368-8DD3-1479B44A2B5F}" srcId="{FF7021AE-7C11-49E4-BFC6-FDC6090641E6}" destId="{23AC3808-F036-4C74-8A6C-442C761A7EB4}" srcOrd="2" destOrd="0" parTransId="{9D73772E-CD45-4C19-A3B6-BBED974E9102}" sibTransId="{4DBA7B9B-B91A-4344-AE9F-EF28CCF3C70A}"/>
    <dgm:cxn modelId="{1C119FB2-0956-4AEA-BE09-0A01D79B1E16}" type="presOf" srcId="{13DA5168-1565-4BCD-AE09-EDDE93EAEA7E}" destId="{1D419C03-C91F-44F1-8774-2CEBD711DF2A}" srcOrd="0" destOrd="0" presId="urn:microsoft.com/office/officeart/2005/8/layout/hierarchy3"/>
    <dgm:cxn modelId="{0F5C1398-ADCC-4B50-9460-081FED8B1F2D}" type="presOf" srcId="{FF7021AE-7C11-49E4-BFC6-FDC6090641E6}" destId="{1D8E7126-0EB1-4008-BA89-DAEB2C118C23}" srcOrd="1" destOrd="0" presId="urn:microsoft.com/office/officeart/2005/8/layout/hierarchy3"/>
    <dgm:cxn modelId="{23B1DC3A-B0FC-4E88-B755-216775F20FE4}" type="presOf" srcId="{A0EACE33-F5E2-4FEC-8D5A-149C602F7CD5}" destId="{0D3A106A-1F59-4D64-81B2-FB4D2539A9BF}" srcOrd="0" destOrd="0" presId="urn:microsoft.com/office/officeart/2005/8/layout/hierarchy3"/>
    <dgm:cxn modelId="{1E16BC43-CD0B-4B27-89B1-33BA871E5840}" type="presOf" srcId="{06E16E85-10F1-424D-9766-6B3B63178B3E}" destId="{44D085A6-482D-45DB-9FE6-8990201F46A6}" srcOrd="0" destOrd="0" presId="urn:microsoft.com/office/officeart/2005/8/layout/hierarchy3"/>
    <dgm:cxn modelId="{BEFCDC7A-C2AE-4AFF-A952-270D1EC63CBD}" type="presOf" srcId="{9D73772E-CD45-4C19-A3B6-BBED974E9102}" destId="{E93A5487-97F4-4A8C-AEB1-BE99D51C46ED}" srcOrd="0" destOrd="0" presId="urn:microsoft.com/office/officeart/2005/8/layout/hierarchy3"/>
    <dgm:cxn modelId="{6EDB2BDE-FDD7-49C3-AA59-F80BB0E2F7B6}" srcId="{FF7021AE-7C11-49E4-BFC6-FDC6090641E6}" destId="{FAE270CE-6B18-4D51-BDD4-C29BAFA659B4}" srcOrd="0" destOrd="0" parTransId="{01F11571-F5A5-4831-8008-8A7E01F22505}" sibTransId="{DD93A32D-25DC-48F5-9308-C89464E45DE2}"/>
    <dgm:cxn modelId="{B6981AE0-0B59-4E1B-A0F8-E4C1C016132D}" srcId="{06E16E85-10F1-424D-9766-6B3B63178B3E}" destId="{45CF99E8-8143-48A8-B255-2215CAFFA788}" srcOrd="3" destOrd="0" parTransId="{A0EACE33-F5E2-4FEC-8D5A-149C602F7CD5}" sibTransId="{9253C924-7B10-46AF-AD3D-1C2DEED0E23F}"/>
    <dgm:cxn modelId="{07E562D3-5650-475C-8E6E-17E809897DED}" type="presOf" srcId="{6F62982B-C12A-4A0F-846D-D0C63C110643}" destId="{4E37151B-65FB-4B7D-A832-265B15803E15}" srcOrd="0" destOrd="0" presId="urn:microsoft.com/office/officeart/2005/8/layout/hierarchy3"/>
    <dgm:cxn modelId="{76E8C458-9AE4-4FA9-85B8-14F8EF3917E5}" type="presOf" srcId="{FAE270CE-6B18-4D51-BDD4-C29BAFA659B4}" destId="{C0ECDBA1-9045-4616-BE4A-5D8D480F5E3C}" srcOrd="0" destOrd="0" presId="urn:microsoft.com/office/officeart/2005/8/layout/hierarchy3"/>
    <dgm:cxn modelId="{B478D2CA-15C1-4ED5-878B-2BBED1C237DD}" srcId="{FF7021AE-7C11-49E4-BFC6-FDC6090641E6}" destId="{480B7272-89E6-45B8-8BC8-825339D2C779}" srcOrd="3" destOrd="0" parTransId="{E73D6A6B-AE85-4A5C-955A-08C2270BAB4A}" sibTransId="{52943AA6-EB2E-40F0-80F6-413BC87DD056}"/>
    <dgm:cxn modelId="{D5C06F12-5C1B-43F0-A188-EFF8881E3B7C}" srcId="{6F62982B-C12A-4A0F-846D-D0C63C110643}" destId="{06E16E85-10F1-424D-9766-6B3B63178B3E}" srcOrd="1" destOrd="0" parTransId="{C9003459-38D9-485B-AE9D-B77616AF0EBE}" sibTransId="{7A131309-239B-4702-B0BB-E7E3E0258287}"/>
    <dgm:cxn modelId="{A1D74CB9-F24C-4E3D-9067-22DCD8C5FEEF}" srcId="{FF7021AE-7C11-49E4-BFC6-FDC6090641E6}" destId="{7BC24F9B-29F1-4B31-A2F5-4307DECB4492}" srcOrd="4" destOrd="0" parTransId="{13DA5168-1565-4BCD-AE09-EDDE93EAEA7E}" sibTransId="{3FD0FF1D-1B5D-4A87-89B3-28509672EB3D}"/>
    <dgm:cxn modelId="{E022AB8C-5370-4B9F-BCF1-84F8039D9C33}" type="presOf" srcId="{920DED87-B6C1-4012-AA68-92F67F2CC02D}" destId="{37C961F7-1643-49E1-BB0A-B1D4EBF2EB56}" srcOrd="0" destOrd="0" presId="urn:microsoft.com/office/officeart/2005/8/layout/hierarchy3"/>
    <dgm:cxn modelId="{07EDBE0C-937C-41C3-B2E8-45D473B448E8}" type="presOf" srcId="{3D573916-2D4F-4D5F-B9D6-FF3AF927ECDE}" destId="{1387262B-7EB7-444D-AD5D-5C98DF932A9D}" srcOrd="0" destOrd="0" presId="urn:microsoft.com/office/officeart/2005/8/layout/hierarchy3"/>
    <dgm:cxn modelId="{08E9B315-3FC4-4B9A-BE62-3E648E19EAAE}" type="presOf" srcId="{73D83C2A-9E69-4B87-8870-004270B9A13D}" destId="{59AB7BEC-ED37-46BD-9BB1-6DB326508731}" srcOrd="0" destOrd="0" presId="urn:microsoft.com/office/officeart/2005/8/layout/hierarchy3"/>
    <dgm:cxn modelId="{2FE8E049-9619-4AC2-85B5-25D0BACC7A35}" type="presOf" srcId="{CEB03D40-8C4D-4EF8-A034-53223D74C238}" destId="{18BEC6A3-E606-4E13-98CA-962FDC9133B1}" srcOrd="0" destOrd="0" presId="urn:microsoft.com/office/officeart/2005/8/layout/hierarchy3"/>
    <dgm:cxn modelId="{091C3AB9-66F9-44CA-A445-06F690530764}" type="presOf" srcId="{CFE06135-D2CB-45F8-A014-A0FD45B547A0}" destId="{9E0FBFF7-0CB2-4BDA-A66A-6EB027B9EE7A}" srcOrd="0" destOrd="0" presId="urn:microsoft.com/office/officeart/2005/8/layout/hierarchy3"/>
    <dgm:cxn modelId="{9880D083-44FC-4286-B44A-771B2136F643}" srcId="{06E16E85-10F1-424D-9766-6B3B63178B3E}" destId="{53BDF4ED-A9AD-4E0B-8E6F-B47C4E78CF27}" srcOrd="1" destOrd="0" parTransId="{7827C7ED-82F3-4EA4-A1F8-2280FF776AA5}" sibTransId="{7A074508-0C67-42A9-BA52-35E37AA3867D}"/>
    <dgm:cxn modelId="{684F255E-9815-4F6D-9922-334C6FDF1247}" srcId="{FF7021AE-7C11-49E4-BFC6-FDC6090641E6}" destId="{76F098FF-2582-4A52-840E-77C5584E8B10}" srcOrd="1" destOrd="0" parTransId="{3D573916-2D4F-4D5F-B9D6-FF3AF927ECDE}" sibTransId="{3363A166-054E-426A-A9C6-094D78983CD9}"/>
    <dgm:cxn modelId="{CDFBC0E1-85F4-4221-AADA-5F655804409A}" type="presOf" srcId="{480B7272-89E6-45B8-8BC8-825339D2C779}" destId="{68284499-5924-426F-92E0-C0330AF0C1E9}" srcOrd="0" destOrd="0" presId="urn:microsoft.com/office/officeart/2005/8/layout/hierarchy3"/>
    <dgm:cxn modelId="{1CD4899E-97C5-42A0-8B41-4B9CE5274DA2}" srcId="{06E16E85-10F1-424D-9766-6B3B63178B3E}" destId="{AD5039A9-4963-4608-B7BD-85D1296DF8A5}" srcOrd="4" destOrd="0" parTransId="{73D83C2A-9E69-4B87-8870-004270B9A13D}" sibTransId="{ABE19019-B90F-4158-8B20-69C7705B1562}"/>
    <dgm:cxn modelId="{CB3A8C53-BA10-4403-83A7-6526D56A3B15}" type="presOf" srcId="{23AC3808-F036-4C74-8A6C-442C761A7EB4}" destId="{A2BBCB81-3D09-4ABD-917E-63D94F52716D}" srcOrd="0" destOrd="0" presId="urn:microsoft.com/office/officeart/2005/8/layout/hierarchy3"/>
    <dgm:cxn modelId="{D977F7A4-B028-40AE-BD76-D9D4A9D91434}" type="presOf" srcId="{7827C7ED-82F3-4EA4-A1F8-2280FF776AA5}" destId="{3E431A15-0FDA-4796-8A61-9F1ACE58F006}" srcOrd="0" destOrd="0" presId="urn:microsoft.com/office/officeart/2005/8/layout/hierarchy3"/>
    <dgm:cxn modelId="{BEF4F6B9-E036-4237-A80A-C2AAD7867D45}" type="presOf" srcId="{53BDF4ED-A9AD-4E0B-8E6F-B47C4E78CF27}" destId="{368F6EC8-BFE5-48A6-A1F7-64FCFED993D2}" srcOrd="0" destOrd="0" presId="urn:microsoft.com/office/officeart/2005/8/layout/hierarchy3"/>
    <dgm:cxn modelId="{02DC1993-B711-4978-AFC2-13D12C6EAD56}" type="presOf" srcId="{45CF99E8-8143-48A8-B255-2215CAFFA788}" destId="{1A7B2D85-4DC1-4A7A-86FC-EB678E337820}" srcOrd="0" destOrd="0" presId="urn:microsoft.com/office/officeart/2005/8/layout/hierarchy3"/>
    <dgm:cxn modelId="{56084773-38D2-401E-9BFE-5E976C9C6754}" type="presOf" srcId="{E73D6A6B-AE85-4A5C-955A-08C2270BAB4A}" destId="{599D0165-78BF-4A7A-8E40-8EB134F334A0}" srcOrd="0" destOrd="0" presId="urn:microsoft.com/office/officeart/2005/8/layout/hierarchy3"/>
    <dgm:cxn modelId="{6AE461C1-3071-4267-8372-FB005557E531}" srcId="{06E16E85-10F1-424D-9766-6B3B63178B3E}" destId="{CFE06135-D2CB-45F8-A014-A0FD45B547A0}" srcOrd="0" destOrd="0" parTransId="{AADD18DC-CC86-42CF-A3D6-E5AFFEAB71AF}" sibTransId="{6EB3C9D2-59BC-4B99-BFC4-7425ACE91204}"/>
    <dgm:cxn modelId="{4F48B42E-9CB5-4F17-A777-509780D7A4E5}" type="presOf" srcId="{AADD18DC-CC86-42CF-A3D6-E5AFFEAB71AF}" destId="{232CA2A1-4F52-47C0-BD7F-6E206EB06DDF}" srcOrd="0" destOrd="0" presId="urn:microsoft.com/office/officeart/2005/8/layout/hierarchy3"/>
    <dgm:cxn modelId="{87077625-4CD6-415E-8F3D-CF16D0889B05}" srcId="{06E16E85-10F1-424D-9766-6B3B63178B3E}" destId="{CEB03D40-8C4D-4EF8-A034-53223D74C238}" srcOrd="2" destOrd="0" parTransId="{920DED87-B6C1-4012-AA68-92F67F2CC02D}" sibTransId="{B5290BE2-7992-4957-9181-AAB06E595AE3}"/>
    <dgm:cxn modelId="{9FEB072C-83E7-4CCA-BE8A-1B1F37C4D9F7}" type="presOf" srcId="{FF7021AE-7C11-49E4-BFC6-FDC6090641E6}" destId="{9A7627D6-0D98-499C-999F-3D5E126C5EB7}" srcOrd="0" destOrd="0" presId="urn:microsoft.com/office/officeart/2005/8/layout/hierarchy3"/>
    <dgm:cxn modelId="{A332C284-F164-4FB6-85E9-54CA2377CD42}" type="presOf" srcId="{76F098FF-2582-4A52-840E-77C5584E8B10}" destId="{66F52730-DD35-4731-82AD-6C9FA031B66A}" srcOrd="0" destOrd="0" presId="urn:microsoft.com/office/officeart/2005/8/layout/hierarchy3"/>
    <dgm:cxn modelId="{434D45BE-34D4-4C20-9AE9-231351F4C2AA}" type="presOf" srcId="{06E16E85-10F1-424D-9766-6B3B63178B3E}" destId="{553B8F6F-82AE-47C7-B6E2-914F58BFBA23}" srcOrd="1" destOrd="0" presId="urn:microsoft.com/office/officeart/2005/8/layout/hierarchy3"/>
    <dgm:cxn modelId="{E931EBC0-F987-49BC-A541-F86044DBB99E}" type="presParOf" srcId="{4E37151B-65FB-4B7D-A832-265B15803E15}" destId="{85E7A10C-F707-41C8-AE9B-BCDD6DFEA256}" srcOrd="0" destOrd="0" presId="urn:microsoft.com/office/officeart/2005/8/layout/hierarchy3"/>
    <dgm:cxn modelId="{551E416F-3057-44D3-BF71-B89302D16719}" type="presParOf" srcId="{85E7A10C-F707-41C8-AE9B-BCDD6DFEA256}" destId="{AE64CF6D-5096-4E42-96D0-BC9068749D20}" srcOrd="0" destOrd="0" presId="urn:microsoft.com/office/officeart/2005/8/layout/hierarchy3"/>
    <dgm:cxn modelId="{E83B703A-7F66-461C-9653-637FE93D1C78}" type="presParOf" srcId="{AE64CF6D-5096-4E42-96D0-BC9068749D20}" destId="{9A7627D6-0D98-499C-999F-3D5E126C5EB7}" srcOrd="0" destOrd="0" presId="urn:microsoft.com/office/officeart/2005/8/layout/hierarchy3"/>
    <dgm:cxn modelId="{FCCBD1CD-A4FE-4B7A-8C2F-ED8401BF3D5F}" type="presParOf" srcId="{AE64CF6D-5096-4E42-96D0-BC9068749D20}" destId="{1D8E7126-0EB1-4008-BA89-DAEB2C118C23}" srcOrd="1" destOrd="0" presId="urn:microsoft.com/office/officeart/2005/8/layout/hierarchy3"/>
    <dgm:cxn modelId="{E7F71E26-E238-40C5-8E62-8DE10B3A80BC}" type="presParOf" srcId="{85E7A10C-F707-41C8-AE9B-BCDD6DFEA256}" destId="{31C8807C-7B0A-4633-BADC-5FC208D8BB1E}" srcOrd="1" destOrd="0" presId="urn:microsoft.com/office/officeart/2005/8/layout/hierarchy3"/>
    <dgm:cxn modelId="{6D915897-67DC-4D5B-813C-18A9914B8DFE}" type="presParOf" srcId="{31C8807C-7B0A-4633-BADC-5FC208D8BB1E}" destId="{9D43A457-5BF4-4E8B-A566-793D52EC43D9}" srcOrd="0" destOrd="0" presId="urn:microsoft.com/office/officeart/2005/8/layout/hierarchy3"/>
    <dgm:cxn modelId="{CB2A6509-A9CC-4BB1-81FF-444B5AD186BA}" type="presParOf" srcId="{31C8807C-7B0A-4633-BADC-5FC208D8BB1E}" destId="{C0ECDBA1-9045-4616-BE4A-5D8D480F5E3C}" srcOrd="1" destOrd="0" presId="urn:microsoft.com/office/officeart/2005/8/layout/hierarchy3"/>
    <dgm:cxn modelId="{933ACCDB-9385-4799-A5C3-2FD78E1C2409}" type="presParOf" srcId="{31C8807C-7B0A-4633-BADC-5FC208D8BB1E}" destId="{1387262B-7EB7-444D-AD5D-5C98DF932A9D}" srcOrd="2" destOrd="0" presId="urn:microsoft.com/office/officeart/2005/8/layout/hierarchy3"/>
    <dgm:cxn modelId="{4A8E3219-244B-4B34-B003-66A7E0997BB4}" type="presParOf" srcId="{31C8807C-7B0A-4633-BADC-5FC208D8BB1E}" destId="{66F52730-DD35-4731-82AD-6C9FA031B66A}" srcOrd="3" destOrd="0" presId="urn:microsoft.com/office/officeart/2005/8/layout/hierarchy3"/>
    <dgm:cxn modelId="{DB0FBE77-2A0F-49E4-96E6-EBC49861EB41}" type="presParOf" srcId="{31C8807C-7B0A-4633-BADC-5FC208D8BB1E}" destId="{E93A5487-97F4-4A8C-AEB1-BE99D51C46ED}" srcOrd="4" destOrd="0" presId="urn:microsoft.com/office/officeart/2005/8/layout/hierarchy3"/>
    <dgm:cxn modelId="{0E84D089-6772-4F92-8478-9AC4267CC73C}" type="presParOf" srcId="{31C8807C-7B0A-4633-BADC-5FC208D8BB1E}" destId="{A2BBCB81-3D09-4ABD-917E-63D94F52716D}" srcOrd="5" destOrd="0" presId="urn:microsoft.com/office/officeart/2005/8/layout/hierarchy3"/>
    <dgm:cxn modelId="{C4FDBC9E-73F1-479E-BBF5-8EBE26C5C517}" type="presParOf" srcId="{31C8807C-7B0A-4633-BADC-5FC208D8BB1E}" destId="{599D0165-78BF-4A7A-8E40-8EB134F334A0}" srcOrd="6" destOrd="0" presId="urn:microsoft.com/office/officeart/2005/8/layout/hierarchy3"/>
    <dgm:cxn modelId="{F4F7F603-DDD1-4692-8069-8C1CD213C2AE}" type="presParOf" srcId="{31C8807C-7B0A-4633-BADC-5FC208D8BB1E}" destId="{68284499-5924-426F-92E0-C0330AF0C1E9}" srcOrd="7" destOrd="0" presId="urn:microsoft.com/office/officeart/2005/8/layout/hierarchy3"/>
    <dgm:cxn modelId="{50CFA08D-BA64-4CC4-89E6-38B0BA9C7ED0}" type="presParOf" srcId="{31C8807C-7B0A-4633-BADC-5FC208D8BB1E}" destId="{1D419C03-C91F-44F1-8774-2CEBD711DF2A}" srcOrd="8" destOrd="0" presId="urn:microsoft.com/office/officeart/2005/8/layout/hierarchy3"/>
    <dgm:cxn modelId="{FF79A144-5830-49D6-B62F-EADB385DD87C}" type="presParOf" srcId="{31C8807C-7B0A-4633-BADC-5FC208D8BB1E}" destId="{10F5E284-A464-4B6F-8FC5-4937947C083E}" srcOrd="9" destOrd="0" presId="urn:microsoft.com/office/officeart/2005/8/layout/hierarchy3"/>
    <dgm:cxn modelId="{FC9E52E3-DFE7-4F4F-BEFC-16DBB1A5254A}" type="presParOf" srcId="{4E37151B-65FB-4B7D-A832-265B15803E15}" destId="{E42940F6-2D9D-4D58-A2F3-6DF649528753}" srcOrd="1" destOrd="0" presId="urn:microsoft.com/office/officeart/2005/8/layout/hierarchy3"/>
    <dgm:cxn modelId="{77782EF5-87BE-4102-9C08-67499BAE3D89}" type="presParOf" srcId="{E42940F6-2D9D-4D58-A2F3-6DF649528753}" destId="{CD2CC824-9809-42FE-88A8-0E136C430E90}" srcOrd="0" destOrd="0" presId="urn:microsoft.com/office/officeart/2005/8/layout/hierarchy3"/>
    <dgm:cxn modelId="{F7165550-0BA0-4FC7-9AC0-68B0AC085589}" type="presParOf" srcId="{CD2CC824-9809-42FE-88A8-0E136C430E90}" destId="{44D085A6-482D-45DB-9FE6-8990201F46A6}" srcOrd="0" destOrd="0" presId="urn:microsoft.com/office/officeart/2005/8/layout/hierarchy3"/>
    <dgm:cxn modelId="{2925E08E-1B6F-4313-8BBB-EF06A6BA9DF9}" type="presParOf" srcId="{CD2CC824-9809-42FE-88A8-0E136C430E90}" destId="{553B8F6F-82AE-47C7-B6E2-914F58BFBA23}" srcOrd="1" destOrd="0" presId="urn:microsoft.com/office/officeart/2005/8/layout/hierarchy3"/>
    <dgm:cxn modelId="{C603AB33-99EE-491E-AC60-27226D7AD124}" type="presParOf" srcId="{E42940F6-2D9D-4D58-A2F3-6DF649528753}" destId="{B9A59983-CD58-428E-9793-C48E2AF2AC33}" srcOrd="1" destOrd="0" presId="urn:microsoft.com/office/officeart/2005/8/layout/hierarchy3"/>
    <dgm:cxn modelId="{16A364DD-080D-4BEE-B325-2CAA3434CBA3}" type="presParOf" srcId="{B9A59983-CD58-428E-9793-C48E2AF2AC33}" destId="{232CA2A1-4F52-47C0-BD7F-6E206EB06DDF}" srcOrd="0" destOrd="0" presId="urn:microsoft.com/office/officeart/2005/8/layout/hierarchy3"/>
    <dgm:cxn modelId="{89DC1F15-9695-4231-A39A-883E08C4B463}" type="presParOf" srcId="{B9A59983-CD58-428E-9793-C48E2AF2AC33}" destId="{9E0FBFF7-0CB2-4BDA-A66A-6EB027B9EE7A}" srcOrd="1" destOrd="0" presId="urn:microsoft.com/office/officeart/2005/8/layout/hierarchy3"/>
    <dgm:cxn modelId="{289B6B07-B1C2-473F-990E-D78234CEFA61}" type="presParOf" srcId="{B9A59983-CD58-428E-9793-C48E2AF2AC33}" destId="{3E431A15-0FDA-4796-8A61-9F1ACE58F006}" srcOrd="2" destOrd="0" presId="urn:microsoft.com/office/officeart/2005/8/layout/hierarchy3"/>
    <dgm:cxn modelId="{586EDE22-F06D-4FBE-A910-FAE7BF3E078B}" type="presParOf" srcId="{B9A59983-CD58-428E-9793-C48E2AF2AC33}" destId="{368F6EC8-BFE5-48A6-A1F7-64FCFED993D2}" srcOrd="3" destOrd="0" presId="urn:microsoft.com/office/officeart/2005/8/layout/hierarchy3"/>
    <dgm:cxn modelId="{5166C753-F7B2-4D2A-AE42-32E6EB72E9D0}" type="presParOf" srcId="{B9A59983-CD58-428E-9793-C48E2AF2AC33}" destId="{37C961F7-1643-49E1-BB0A-B1D4EBF2EB56}" srcOrd="4" destOrd="0" presId="urn:microsoft.com/office/officeart/2005/8/layout/hierarchy3"/>
    <dgm:cxn modelId="{2C177224-A614-4B37-A5AF-B742A876736D}" type="presParOf" srcId="{B9A59983-CD58-428E-9793-C48E2AF2AC33}" destId="{18BEC6A3-E606-4E13-98CA-962FDC9133B1}" srcOrd="5" destOrd="0" presId="urn:microsoft.com/office/officeart/2005/8/layout/hierarchy3"/>
    <dgm:cxn modelId="{984680C9-0FEA-4850-8F53-3C59A3A15BC4}" type="presParOf" srcId="{B9A59983-CD58-428E-9793-C48E2AF2AC33}" destId="{0D3A106A-1F59-4D64-81B2-FB4D2539A9BF}" srcOrd="6" destOrd="0" presId="urn:microsoft.com/office/officeart/2005/8/layout/hierarchy3"/>
    <dgm:cxn modelId="{F5A61A8A-B2C5-4A29-A04F-C3DD05346A5B}" type="presParOf" srcId="{B9A59983-CD58-428E-9793-C48E2AF2AC33}" destId="{1A7B2D85-4DC1-4A7A-86FC-EB678E337820}" srcOrd="7" destOrd="0" presId="urn:microsoft.com/office/officeart/2005/8/layout/hierarchy3"/>
    <dgm:cxn modelId="{A9528DF3-81E2-4E6D-8D79-2D904FA3EC71}" type="presParOf" srcId="{B9A59983-CD58-428E-9793-C48E2AF2AC33}" destId="{59AB7BEC-ED37-46BD-9BB1-6DB326508731}" srcOrd="8" destOrd="0" presId="urn:microsoft.com/office/officeart/2005/8/layout/hierarchy3"/>
    <dgm:cxn modelId="{4CBA2DAE-E181-4084-9A64-D33D9BA427D2}" type="presParOf" srcId="{B9A59983-CD58-428E-9793-C48E2AF2AC33}" destId="{312674A4-41BA-4AA4-BE08-31CC8664AA7E}" srcOrd="9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62982B-C12A-4A0F-846D-D0C63C110643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FF7021AE-7C11-49E4-BFC6-FDC6090641E6}">
      <dgm:prSet phldrT="[Testo]"/>
      <dgm:spPr/>
      <dgm:t>
        <a:bodyPr/>
        <a:lstStyle/>
        <a:p>
          <a:r>
            <a:rPr lang="it-IT" dirty="0" smtClean="0"/>
            <a:t>DELEGATI SCN</a:t>
          </a:r>
          <a:endParaRPr lang="it-IT" dirty="0"/>
        </a:p>
      </dgm:t>
    </dgm:pt>
    <dgm:pt modelId="{B7556974-AE9F-4351-A753-C8FB91D230F3}" type="parTrans" cxnId="{29FD9AFE-A847-48DB-9538-54F13124C365}">
      <dgm:prSet/>
      <dgm:spPr/>
      <dgm:t>
        <a:bodyPr/>
        <a:lstStyle/>
        <a:p>
          <a:endParaRPr lang="it-IT"/>
        </a:p>
      </dgm:t>
    </dgm:pt>
    <dgm:pt modelId="{3C2495DD-EE8E-4DCC-88F8-F3BE278C398E}" type="sibTrans" cxnId="{29FD9AFE-A847-48DB-9538-54F13124C365}">
      <dgm:prSet/>
      <dgm:spPr/>
      <dgm:t>
        <a:bodyPr/>
        <a:lstStyle/>
        <a:p>
          <a:endParaRPr lang="it-IT"/>
        </a:p>
      </dgm:t>
    </dgm:pt>
    <dgm:pt modelId="{76F098FF-2582-4A52-840E-77C5584E8B10}">
      <dgm:prSet phldrT="[Testo]"/>
      <dgm:spPr/>
      <dgm:t>
        <a:bodyPr/>
        <a:lstStyle/>
        <a:p>
          <a:pPr algn="ctr"/>
          <a:r>
            <a:rPr lang="it-IT" b="1" dirty="0" smtClean="0"/>
            <a:t>SONO VOTATI ESCLUSIVAMENTE DAI VOLONTARI IN </a:t>
          </a:r>
          <a:r>
            <a:rPr lang="it-IT" b="1" u="sng" dirty="0" smtClean="0"/>
            <a:t>SCN</a:t>
          </a:r>
          <a:r>
            <a:rPr lang="it-IT" b="1" dirty="0" smtClean="0"/>
            <a:t> IN SERVIZIO</a:t>
          </a:r>
        </a:p>
      </dgm:t>
    </dgm:pt>
    <dgm:pt modelId="{3D573916-2D4F-4D5F-B9D6-FF3AF927ECDE}" type="parTrans" cxnId="{684F255E-9815-4F6D-9922-334C6FDF1247}">
      <dgm:prSet/>
      <dgm:spPr/>
      <dgm:t>
        <a:bodyPr/>
        <a:lstStyle/>
        <a:p>
          <a:endParaRPr lang="it-IT"/>
        </a:p>
      </dgm:t>
    </dgm:pt>
    <dgm:pt modelId="{3363A166-054E-426A-A9C6-094D78983CD9}" type="sibTrans" cxnId="{684F255E-9815-4F6D-9922-334C6FDF1247}">
      <dgm:prSet/>
      <dgm:spPr/>
      <dgm:t>
        <a:bodyPr/>
        <a:lstStyle/>
        <a:p>
          <a:endParaRPr lang="it-IT"/>
        </a:p>
      </dgm:t>
    </dgm:pt>
    <dgm:pt modelId="{06E16E85-10F1-424D-9766-6B3B63178B3E}">
      <dgm:prSet phldrT="[Testo]"/>
      <dgm:spPr/>
      <dgm:t>
        <a:bodyPr/>
        <a:lstStyle/>
        <a:p>
          <a:r>
            <a:rPr lang="it-IT" dirty="0" smtClean="0"/>
            <a:t>RAPPRESENTANTI SCR</a:t>
          </a:r>
          <a:endParaRPr lang="it-IT" dirty="0"/>
        </a:p>
      </dgm:t>
    </dgm:pt>
    <dgm:pt modelId="{C9003459-38D9-485B-AE9D-B77616AF0EBE}" type="parTrans" cxnId="{D5C06F12-5C1B-43F0-A188-EFF8881E3B7C}">
      <dgm:prSet/>
      <dgm:spPr/>
      <dgm:t>
        <a:bodyPr/>
        <a:lstStyle/>
        <a:p>
          <a:endParaRPr lang="it-IT"/>
        </a:p>
      </dgm:t>
    </dgm:pt>
    <dgm:pt modelId="{7A131309-239B-4702-B0BB-E7E3E0258287}" type="sibTrans" cxnId="{D5C06F12-5C1B-43F0-A188-EFF8881E3B7C}">
      <dgm:prSet/>
      <dgm:spPr/>
      <dgm:t>
        <a:bodyPr/>
        <a:lstStyle/>
        <a:p>
          <a:endParaRPr lang="it-IT"/>
        </a:p>
      </dgm:t>
    </dgm:pt>
    <dgm:pt modelId="{CFE06135-D2CB-45F8-A014-A0FD45B547A0}">
      <dgm:prSet phldrT="[Testo]"/>
      <dgm:spPr/>
      <dgm:t>
        <a:bodyPr/>
        <a:lstStyle/>
        <a:p>
          <a:pPr algn="ctr"/>
          <a:r>
            <a:rPr lang="it-IT" dirty="0" smtClean="0"/>
            <a:t>Presentazione del </a:t>
          </a:r>
        </a:p>
        <a:p>
          <a:pPr algn="ctr"/>
          <a:r>
            <a:rPr lang="it-IT" dirty="0" smtClean="0"/>
            <a:t>programma elettorale</a:t>
          </a:r>
          <a:endParaRPr lang="it-IT" dirty="0"/>
        </a:p>
      </dgm:t>
    </dgm:pt>
    <dgm:pt modelId="{AADD18DC-CC86-42CF-A3D6-E5AFFEAB71AF}" type="parTrans" cxnId="{6AE461C1-3071-4267-8372-FB005557E531}">
      <dgm:prSet/>
      <dgm:spPr/>
      <dgm:t>
        <a:bodyPr/>
        <a:lstStyle/>
        <a:p>
          <a:endParaRPr lang="it-IT"/>
        </a:p>
      </dgm:t>
    </dgm:pt>
    <dgm:pt modelId="{6EB3C9D2-59BC-4B99-BFC4-7425ACE91204}" type="sibTrans" cxnId="{6AE461C1-3071-4267-8372-FB005557E531}">
      <dgm:prSet/>
      <dgm:spPr/>
      <dgm:t>
        <a:bodyPr/>
        <a:lstStyle/>
        <a:p>
          <a:endParaRPr lang="it-IT"/>
        </a:p>
      </dgm:t>
    </dgm:pt>
    <dgm:pt modelId="{CEB03D40-8C4D-4EF8-A034-53223D74C238}">
      <dgm:prSet phldrT="[Testo]"/>
      <dgm:spPr/>
      <dgm:t>
        <a:bodyPr/>
        <a:lstStyle/>
        <a:p>
          <a:r>
            <a:rPr lang="it-IT" dirty="0" smtClean="0"/>
            <a:t>Scrutinio delle schede</a:t>
          </a:r>
          <a:endParaRPr lang="it-IT" dirty="0"/>
        </a:p>
      </dgm:t>
    </dgm:pt>
    <dgm:pt modelId="{920DED87-B6C1-4012-AA68-92F67F2CC02D}" type="parTrans" cxnId="{87077625-4CD6-415E-8F3D-CF16D0889B05}">
      <dgm:prSet/>
      <dgm:spPr/>
      <dgm:t>
        <a:bodyPr/>
        <a:lstStyle/>
        <a:p>
          <a:endParaRPr lang="it-IT"/>
        </a:p>
      </dgm:t>
    </dgm:pt>
    <dgm:pt modelId="{B5290BE2-7992-4957-9181-AAB06E595AE3}" type="sibTrans" cxnId="{87077625-4CD6-415E-8F3D-CF16D0889B05}">
      <dgm:prSet/>
      <dgm:spPr/>
      <dgm:t>
        <a:bodyPr/>
        <a:lstStyle/>
        <a:p>
          <a:endParaRPr lang="it-IT"/>
        </a:p>
      </dgm:t>
    </dgm:pt>
    <dgm:pt modelId="{39654CB9-8DCC-48A5-8348-A88DB7DD9599}">
      <dgm:prSet phldrT="[Testo]"/>
      <dgm:spPr/>
      <dgm:t>
        <a:bodyPr/>
        <a:lstStyle/>
        <a:p>
          <a:r>
            <a:rPr lang="it-IT" dirty="0" smtClean="0"/>
            <a:t>Elezione diretta e nomina a Delegato</a:t>
          </a:r>
          <a:endParaRPr lang="it-IT" dirty="0"/>
        </a:p>
      </dgm:t>
    </dgm:pt>
    <dgm:pt modelId="{191F4EBA-FCFF-4C6C-ABC8-3675F685839F}" type="parTrans" cxnId="{5285A499-B795-4C98-86AB-79F148F6DB86}">
      <dgm:prSet/>
      <dgm:spPr/>
      <dgm:t>
        <a:bodyPr/>
        <a:lstStyle/>
        <a:p>
          <a:endParaRPr lang="it-IT"/>
        </a:p>
      </dgm:t>
    </dgm:pt>
    <dgm:pt modelId="{1A431EB1-CE44-4A79-90E9-176F9C62CC20}" type="sibTrans" cxnId="{5285A499-B795-4C98-86AB-79F148F6DB86}">
      <dgm:prSet/>
      <dgm:spPr/>
      <dgm:t>
        <a:bodyPr/>
        <a:lstStyle/>
        <a:p>
          <a:endParaRPr lang="it-IT"/>
        </a:p>
      </dgm:t>
    </dgm:pt>
    <dgm:pt modelId="{ACD7338C-D746-494B-93D8-C616FEF03370}">
      <dgm:prSet phldrT="[Testo]"/>
      <dgm:spPr/>
      <dgm:t>
        <a:bodyPr/>
        <a:lstStyle/>
        <a:p>
          <a:r>
            <a:rPr lang="it-IT" dirty="0" smtClean="0"/>
            <a:t>Nomina ed elezione al termine della campagna elettorale.</a:t>
          </a:r>
        </a:p>
        <a:p>
          <a:r>
            <a:rPr lang="it-IT" dirty="0" smtClean="0"/>
            <a:t>I risultati delle elezioni si consultano on-line</a:t>
          </a:r>
          <a:endParaRPr lang="it-IT" dirty="0"/>
        </a:p>
      </dgm:t>
    </dgm:pt>
    <dgm:pt modelId="{E81F8F95-15A2-4AA7-86A9-A3A5C0E3C58E}" type="parTrans" cxnId="{AA8774C7-A499-4146-A2F1-D3A0BE1C67FE}">
      <dgm:prSet/>
      <dgm:spPr/>
      <dgm:t>
        <a:bodyPr/>
        <a:lstStyle/>
        <a:p>
          <a:endParaRPr lang="it-IT"/>
        </a:p>
      </dgm:t>
    </dgm:pt>
    <dgm:pt modelId="{CF060045-CF00-435F-A3ED-BF981C875C9C}" type="sibTrans" cxnId="{AA8774C7-A499-4146-A2F1-D3A0BE1C67FE}">
      <dgm:prSet/>
      <dgm:spPr/>
      <dgm:t>
        <a:bodyPr/>
        <a:lstStyle/>
        <a:p>
          <a:endParaRPr lang="it-IT"/>
        </a:p>
      </dgm:t>
    </dgm:pt>
    <dgm:pt modelId="{76B57EFC-39A3-4E62-B4D7-8EC9B75A68CE}">
      <dgm:prSet phldrT="[Testo]"/>
      <dgm:spPr/>
      <dgm:t>
        <a:bodyPr/>
        <a:lstStyle/>
        <a:p>
          <a:r>
            <a:rPr lang="it-IT" dirty="0" smtClean="0"/>
            <a:t>Apertura seggi «virtuali» (per </a:t>
          </a:r>
          <a:r>
            <a:rPr lang="it-IT" smtClean="0"/>
            <a:t>4 giorni) </a:t>
          </a:r>
          <a:r>
            <a:rPr lang="it-IT" dirty="0" smtClean="0"/>
            <a:t>e Votazione on-line, accedendo all’area riservata sul sito del SC</a:t>
          </a:r>
        </a:p>
      </dgm:t>
    </dgm:pt>
    <dgm:pt modelId="{CDB94C8E-0CF8-4D4B-82F3-C5F26625EF5F}" type="parTrans" cxnId="{152750A3-92D3-4D32-A8C8-63EBA00B0859}">
      <dgm:prSet/>
      <dgm:spPr/>
      <dgm:t>
        <a:bodyPr/>
        <a:lstStyle/>
        <a:p>
          <a:endParaRPr lang="it-IT"/>
        </a:p>
      </dgm:t>
    </dgm:pt>
    <dgm:pt modelId="{59BD3D62-2FB3-4531-86A3-B415FF948F1A}" type="sibTrans" cxnId="{152750A3-92D3-4D32-A8C8-63EBA00B0859}">
      <dgm:prSet/>
      <dgm:spPr/>
      <dgm:t>
        <a:bodyPr/>
        <a:lstStyle/>
        <a:p>
          <a:endParaRPr lang="it-IT"/>
        </a:p>
      </dgm:t>
    </dgm:pt>
    <dgm:pt modelId="{A6D97C16-B7B0-4F9E-8EAC-EC014678E123}">
      <dgm:prSet phldrT="[Testo]"/>
      <dgm:spPr/>
      <dgm:t>
        <a:bodyPr/>
        <a:lstStyle/>
        <a:p>
          <a:r>
            <a:rPr lang="it-IT" dirty="0" smtClean="0"/>
            <a:t>Seggio.</a:t>
          </a:r>
        </a:p>
        <a:p>
          <a:r>
            <a:rPr lang="it-IT" dirty="0" smtClean="0"/>
            <a:t>Votazione tramite schede elettorali imbucate nelle urne</a:t>
          </a:r>
          <a:endParaRPr lang="it-IT" dirty="0"/>
        </a:p>
      </dgm:t>
    </dgm:pt>
    <dgm:pt modelId="{3D8409B3-EBA8-462A-9133-ABAD11CFE707}" type="parTrans" cxnId="{DED3AFAE-F704-4A1C-ADC1-9E15C37D84BC}">
      <dgm:prSet/>
      <dgm:spPr/>
      <dgm:t>
        <a:bodyPr/>
        <a:lstStyle/>
        <a:p>
          <a:endParaRPr lang="it-IT"/>
        </a:p>
      </dgm:t>
    </dgm:pt>
    <dgm:pt modelId="{5ED45420-710B-422A-BD21-410BABFB2797}" type="sibTrans" cxnId="{DED3AFAE-F704-4A1C-ADC1-9E15C37D84BC}">
      <dgm:prSet/>
      <dgm:spPr/>
      <dgm:t>
        <a:bodyPr/>
        <a:lstStyle/>
        <a:p>
          <a:endParaRPr lang="it-IT"/>
        </a:p>
      </dgm:t>
    </dgm:pt>
    <dgm:pt modelId="{2530F935-2359-4286-B1A5-56DF8B5E8158}">
      <dgm:prSet/>
      <dgm:spPr/>
      <dgm:t>
        <a:bodyPr/>
        <a:lstStyle/>
        <a:p>
          <a:r>
            <a:rPr lang="it-IT" dirty="0" smtClean="0"/>
            <a:t>NB_ La responsabilità della gestione delle elezioni è a carico della Commissione elettorale.  Ufficio Nazionale per il Servizio Civile</a:t>
          </a:r>
          <a:endParaRPr lang="it-IT" dirty="0"/>
        </a:p>
      </dgm:t>
    </dgm:pt>
    <dgm:pt modelId="{475992BF-DE76-4A6C-B10A-A4E6CACEDCDC}" type="parTrans" cxnId="{F62B313C-B603-48DF-A350-EC3F42E6C05F}">
      <dgm:prSet/>
      <dgm:spPr/>
      <dgm:t>
        <a:bodyPr/>
        <a:lstStyle/>
        <a:p>
          <a:endParaRPr lang="it-IT"/>
        </a:p>
      </dgm:t>
    </dgm:pt>
    <dgm:pt modelId="{3893CBF0-101C-4E98-A5AF-83F802492B74}" type="sibTrans" cxnId="{F62B313C-B603-48DF-A350-EC3F42E6C05F}">
      <dgm:prSet/>
      <dgm:spPr/>
      <dgm:t>
        <a:bodyPr/>
        <a:lstStyle/>
        <a:p>
          <a:endParaRPr lang="it-IT"/>
        </a:p>
      </dgm:t>
    </dgm:pt>
    <dgm:pt modelId="{7751FBF2-9074-48E7-9633-7039D2A18E3E}">
      <dgm:prSet phldrT="[Testo]"/>
      <dgm:spPr/>
      <dgm:t>
        <a:bodyPr/>
        <a:lstStyle/>
        <a:p>
          <a:r>
            <a:rPr lang="it-IT" dirty="0" smtClean="0"/>
            <a:t>NB_ La responsabilità della gestione delle elezioni è a carico degli uffici Regionali per il SCR</a:t>
          </a:r>
          <a:endParaRPr lang="it-IT" dirty="0"/>
        </a:p>
      </dgm:t>
    </dgm:pt>
    <dgm:pt modelId="{11E2F9D9-BC18-48DA-852E-DF4F3BBDF583}" type="parTrans" cxnId="{3934DDF2-6E91-4CC3-A728-D60B44B52424}">
      <dgm:prSet/>
      <dgm:spPr/>
      <dgm:t>
        <a:bodyPr/>
        <a:lstStyle/>
        <a:p>
          <a:endParaRPr lang="it-IT"/>
        </a:p>
      </dgm:t>
    </dgm:pt>
    <dgm:pt modelId="{7FCB837D-8D2A-413B-8B25-C9459CCA6322}" type="sibTrans" cxnId="{3934DDF2-6E91-4CC3-A728-D60B44B52424}">
      <dgm:prSet/>
      <dgm:spPr/>
      <dgm:t>
        <a:bodyPr/>
        <a:lstStyle/>
        <a:p>
          <a:endParaRPr lang="it-IT"/>
        </a:p>
      </dgm:t>
    </dgm:pt>
    <dgm:pt modelId="{6F6851C9-D57A-4A14-B983-7D3D29FD95BD}">
      <dgm:prSet phldrT="[Testo]"/>
      <dgm:spPr/>
      <dgm:t>
        <a:bodyPr/>
        <a:lstStyle/>
        <a:p>
          <a:r>
            <a:rPr lang="it-IT" dirty="0" smtClean="0"/>
            <a:t>Presentazione del programma elettorale</a:t>
          </a:r>
        </a:p>
      </dgm:t>
    </dgm:pt>
    <dgm:pt modelId="{0F2A2BF5-0A89-4E69-8F0C-DDA3D339EC3A}" type="parTrans" cxnId="{9C6BDA65-9A8E-476C-8919-3BB60620FC33}">
      <dgm:prSet/>
      <dgm:spPr/>
      <dgm:t>
        <a:bodyPr/>
        <a:lstStyle/>
        <a:p>
          <a:endParaRPr lang="it-IT"/>
        </a:p>
      </dgm:t>
    </dgm:pt>
    <dgm:pt modelId="{F35F5986-C994-43FF-B872-457202925547}" type="sibTrans" cxnId="{9C6BDA65-9A8E-476C-8919-3BB60620FC33}">
      <dgm:prSet/>
      <dgm:spPr/>
      <dgm:t>
        <a:bodyPr/>
        <a:lstStyle/>
        <a:p>
          <a:endParaRPr lang="it-IT"/>
        </a:p>
      </dgm:t>
    </dgm:pt>
    <dgm:pt modelId="{D01BFF35-147F-41BC-91F4-167A79CECD7E}">
      <dgm:prSet phldrT="[Testo]"/>
      <dgm:spPr/>
      <dgm:t>
        <a:bodyPr/>
        <a:lstStyle/>
        <a:p>
          <a:r>
            <a:rPr lang="it-IT" b="1" dirty="0" smtClean="0"/>
            <a:t>SONO VOTATI ESCLUSIVAMENTE DAI VOLONTARI IN </a:t>
          </a:r>
          <a:r>
            <a:rPr lang="it-IT" b="1" u="sng" dirty="0" smtClean="0"/>
            <a:t>SCR</a:t>
          </a:r>
          <a:r>
            <a:rPr lang="it-IT" b="1" dirty="0" smtClean="0"/>
            <a:t> IN SERVIZIO</a:t>
          </a:r>
          <a:endParaRPr lang="it-IT" dirty="0"/>
        </a:p>
      </dgm:t>
    </dgm:pt>
    <dgm:pt modelId="{E7F85937-838F-44BD-A6AA-0D90406DB743}" type="parTrans" cxnId="{5E835247-7817-48E3-8F0D-0D002BD222BB}">
      <dgm:prSet/>
      <dgm:spPr/>
      <dgm:t>
        <a:bodyPr/>
        <a:lstStyle/>
        <a:p>
          <a:endParaRPr lang="it-IT"/>
        </a:p>
      </dgm:t>
    </dgm:pt>
    <dgm:pt modelId="{D406FA76-E2AA-48D4-BC2B-F2EF3F118351}" type="sibTrans" cxnId="{5E835247-7817-48E3-8F0D-0D002BD222BB}">
      <dgm:prSet/>
      <dgm:spPr/>
      <dgm:t>
        <a:bodyPr/>
        <a:lstStyle/>
        <a:p>
          <a:endParaRPr lang="it-IT"/>
        </a:p>
      </dgm:t>
    </dgm:pt>
    <dgm:pt modelId="{4E37151B-65FB-4B7D-A832-265B15803E15}" type="pres">
      <dgm:prSet presAssocID="{6F62982B-C12A-4A0F-846D-D0C63C110643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it-IT"/>
        </a:p>
      </dgm:t>
    </dgm:pt>
    <dgm:pt modelId="{85E7A10C-F707-41C8-AE9B-BCDD6DFEA256}" type="pres">
      <dgm:prSet presAssocID="{FF7021AE-7C11-49E4-BFC6-FDC6090641E6}" presName="root" presStyleCnt="0"/>
      <dgm:spPr/>
    </dgm:pt>
    <dgm:pt modelId="{AE64CF6D-5096-4E42-96D0-BC9068749D20}" type="pres">
      <dgm:prSet presAssocID="{FF7021AE-7C11-49E4-BFC6-FDC6090641E6}" presName="rootComposite" presStyleCnt="0"/>
      <dgm:spPr/>
    </dgm:pt>
    <dgm:pt modelId="{9A7627D6-0D98-499C-999F-3D5E126C5EB7}" type="pres">
      <dgm:prSet presAssocID="{FF7021AE-7C11-49E4-BFC6-FDC6090641E6}" presName="rootText" presStyleLbl="node1" presStyleIdx="0" presStyleCnt="2" custScaleX="110652" custScaleY="119112"/>
      <dgm:spPr/>
      <dgm:t>
        <a:bodyPr/>
        <a:lstStyle/>
        <a:p>
          <a:endParaRPr lang="it-IT"/>
        </a:p>
      </dgm:t>
    </dgm:pt>
    <dgm:pt modelId="{1D8E7126-0EB1-4008-BA89-DAEB2C118C23}" type="pres">
      <dgm:prSet presAssocID="{FF7021AE-7C11-49E4-BFC6-FDC6090641E6}" presName="rootConnector" presStyleLbl="node1" presStyleIdx="0" presStyleCnt="2"/>
      <dgm:spPr/>
      <dgm:t>
        <a:bodyPr/>
        <a:lstStyle/>
        <a:p>
          <a:endParaRPr lang="it-IT"/>
        </a:p>
      </dgm:t>
    </dgm:pt>
    <dgm:pt modelId="{31C8807C-7B0A-4633-BADC-5FC208D8BB1E}" type="pres">
      <dgm:prSet presAssocID="{FF7021AE-7C11-49E4-BFC6-FDC6090641E6}" presName="childShape" presStyleCnt="0"/>
      <dgm:spPr/>
    </dgm:pt>
    <dgm:pt modelId="{4D1D6BEF-E044-42ED-ADD5-FA0B2C5C1D88}" type="pres">
      <dgm:prSet presAssocID="{0F2A2BF5-0A89-4E69-8F0C-DDA3D339EC3A}" presName="Name13" presStyleLbl="parChTrans1D2" presStyleIdx="0" presStyleCnt="11"/>
      <dgm:spPr/>
      <dgm:t>
        <a:bodyPr/>
        <a:lstStyle/>
        <a:p>
          <a:endParaRPr lang="it-IT"/>
        </a:p>
      </dgm:t>
    </dgm:pt>
    <dgm:pt modelId="{94B02BD6-B6AB-458A-8497-C3CCEE00FFAD}" type="pres">
      <dgm:prSet presAssocID="{6F6851C9-D57A-4A14-B983-7D3D29FD95BD}" presName="childText" presStyleLbl="bgAcc1" presStyleIdx="0" presStyleCnt="11" custScaleX="1416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BEB93C3-B5AE-4B33-B40C-B56F589079A2}" type="pres">
      <dgm:prSet presAssocID="{CDB94C8E-0CF8-4D4B-82F3-C5F26625EF5F}" presName="Name13" presStyleLbl="parChTrans1D2" presStyleIdx="1" presStyleCnt="11"/>
      <dgm:spPr/>
      <dgm:t>
        <a:bodyPr/>
        <a:lstStyle/>
        <a:p>
          <a:endParaRPr lang="it-IT"/>
        </a:p>
      </dgm:t>
    </dgm:pt>
    <dgm:pt modelId="{E89A2DB4-8EF3-4094-AD7C-70BC43F72AEA}" type="pres">
      <dgm:prSet presAssocID="{76B57EFC-39A3-4E62-B4D7-8EC9B75A68CE}" presName="childText" presStyleLbl="bgAcc1" presStyleIdx="1" presStyleCnt="11" custScaleX="141607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87262B-7EB7-444D-AD5D-5C98DF932A9D}" type="pres">
      <dgm:prSet presAssocID="{3D573916-2D4F-4D5F-B9D6-FF3AF927ECDE}" presName="Name13" presStyleLbl="parChTrans1D2" presStyleIdx="2" presStyleCnt="11"/>
      <dgm:spPr/>
      <dgm:t>
        <a:bodyPr/>
        <a:lstStyle/>
        <a:p>
          <a:endParaRPr lang="it-IT"/>
        </a:p>
      </dgm:t>
    </dgm:pt>
    <dgm:pt modelId="{66F52730-DD35-4731-82AD-6C9FA031B66A}" type="pres">
      <dgm:prSet presAssocID="{76F098FF-2582-4A52-840E-77C5584E8B10}" presName="childText" presStyleLbl="bgAcc1" presStyleIdx="2" presStyleCnt="11" custScaleX="143220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5F8AEDC-E8A9-4F7B-B8EA-A2008922A827}" type="pres">
      <dgm:prSet presAssocID="{E81F8F95-15A2-4AA7-86A9-A3A5C0E3C58E}" presName="Name13" presStyleLbl="parChTrans1D2" presStyleIdx="3" presStyleCnt="11"/>
      <dgm:spPr/>
      <dgm:t>
        <a:bodyPr/>
        <a:lstStyle/>
        <a:p>
          <a:endParaRPr lang="it-IT"/>
        </a:p>
      </dgm:t>
    </dgm:pt>
    <dgm:pt modelId="{CE7277F8-6492-4640-9D38-FCE6B5AB84A7}" type="pres">
      <dgm:prSet presAssocID="{ACD7338C-D746-494B-93D8-C616FEF03370}" presName="childText" presStyleLbl="bgAcc1" presStyleIdx="3" presStyleCnt="11" custScaleX="141608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3148783-6619-468C-9182-F6EDF35D5B6C}" type="pres">
      <dgm:prSet presAssocID="{475992BF-DE76-4A6C-B10A-A4E6CACEDCDC}" presName="Name13" presStyleLbl="parChTrans1D2" presStyleIdx="4" presStyleCnt="11"/>
      <dgm:spPr/>
      <dgm:t>
        <a:bodyPr/>
        <a:lstStyle/>
        <a:p>
          <a:endParaRPr lang="it-IT"/>
        </a:p>
      </dgm:t>
    </dgm:pt>
    <dgm:pt modelId="{8ECA18A8-192E-4651-900D-C695A9405C80}" type="pres">
      <dgm:prSet presAssocID="{2530F935-2359-4286-B1A5-56DF8B5E8158}" presName="childText" presStyleLbl="bgAcc1" presStyleIdx="4" presStyleCnt="11" custScaleX="219542" custLinFactNeighborX="-91754" custLinFactNeighborY="-1636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E42940F6-2D9D-4D58-A2F3-6DF649528753}" type="pres">
      <dgm:prSet presAssocID="{06E16E85-10F1-424D-9766-6B3B63178B3E}" presName="root" presStyleCnt="0"/>
      <dgm:spPr/>
    </dgm:pt>
    <dgm:pt modelId="{CD2CC824-9809-42FE-88A8-0E136C430E90}" type="pres">
      <dgm:prSet presAssocID="{06E16E85-10F1-424D-9766-6B3B63178B3E}" presName="rootComposite" presStyleCnt="0"/>
      <dgm:spPr/>
    </dgm:pt>
    <dgm:pt modelId="{44D085A6-482D-45DB-9FE6-8990201F46A6}" type="pres">
      <dgm:prSet presAssocID="{06E16E85-10F1-424D-9766-6B3B63178B3E}" presName="rootText" presStyleLbl="node1" presStyleIdx="1" presStyleCnt="2" custScaleX="126437" custScaleY="121974"/>
      <dgm:spPr/>
      <dgm:t>
        <a:bodyPr/>
        <a:lstStyle/>
        <a:p>
          <a:endParaRPr lang="it-IT"/>
        </a:p>
      </dgm:t>
    </dgm:pt>
    <dgm:pt modelId="{553B8F6F-82AE-47C7-B6E2-914F58BFBA23}" type="pres">
      <dgm:prSet presAssocID="{06E16E85-10F1-424D-9766-6B3B63178B3E}" presName="rootConnector" presStyleLbl="node1" presStyleIdx="1" presStyleCnt="2"/>
      <dgm:spPr/>
      <dgm:t>
        <a:bodyPr/>
        <a:lstStyle/>
        <a:p>
          <a:endParaRPr lang="it-IT"/>
        </a:p>
      </dgm:t>
    </dgm:pt>
    <dgm:pt modelId="{B9A59983-CD58-428E-9793-C48E2AF2AC33}" type="pres">
      <dgm:prSet presAssocID="{06E16E85-10F1-424D-9766-6B3B63178B3E}" presName="childShape" presStyleCnt="0"/>
      <dgm:spPr/>
    </dgm:pt>
    <dgm:pt modelId="{232CA2A1-4F52-47C0-BD7F-6E206EB06DDF}" type="pres">
      <dgm:prSet presAssocID="{AADD18DC-CC86-42CF-A3D6-E5AFFEAB71AF}" presName="Name13" presStyleLbl="parChTrans1D2" presStyleIdx="5" presStyleCnt="11"/>
      <dgm:spPr/>
      <dgm:t>
        <a:bodyPr/>
        <a:lstStyle/>
        <a:p>
          <a:endParaRPr lang="it-IT"/>
        </a:p>
      </dgm:t>
    </dgm:pt>
    <dgm:pt modelId="{9E0FBFF7-0CB2-4BDA-A66A-6EB027B9EE7A}" type="pres">
      <dgm:prSet presAssocID="{CFE06135-D2CB-45F8-A014-A0FD45B547A0}" presName="childText" presStyleLbl="bgAcc1" presStyleIdx="5" presStyleCnt="11" custScaleX="1687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B95D1EA2-E49E-492A-A4C4-8CB897A9948E}" type="pres">
      <dgm:prSet presAssocID="{3D8409B3-EBA8-462A-9133-ABAD11CFE707}" presName="Name13" presStyleLbl="parChTrans1D2" presStyleIdx="6" presStyleCnt="11"/>
      <dgm:spPr/>
      <dgm:t>
        <a:bodyPr/>
        <a:lstStyle/>
        <a:p>
          <a:endParaRPr lang="it-IT"/>
        </a:p>
      </dgm:t>
    </dgm:pt>
    <dgm:pt modelId="{C36E9A8F-C983-4943-88B3-A82A08E13DC7}" type="pres">
      <dgm:prSet presAssocID="{A6D97C16-B7B0-4F9E-8EAC-EC014678E123}" presName="childText" presStyleLbl="bgAcc1" presStyleIdx="6" presStyleCnt="11" custScaleX="16939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20DA888-BC47-41E6-8D69-55EB7814E374}" type="pres">
      <dgm:prSet presAssocID="{E7F85937-838F-44BD-A6AA-0D90406DB743}" presName="Name13" presStyleLbl="parChTrans1D2" presStyleIdx="7" presStyleCnt="11"/>
      <dgm:spPr/>
      <dgm:t>
        <a:bodyPr/>
        <a:lstStyle/>
        <a:p>
          <a:endParaRPr lang="it-IT"/>
        </a:p>
      </dgm:t>
    </dgm:pt>
    <dgm:pt modelId="{619AECC8-325D-4253-BC7B-9440D26D46B9}" type="pres">
      <dgm:prSet presAssocID="{D01BFF35-147F-41BC-91F4-167A79CECD7E}" presName="childText" presStyleLbl="bgAcc1" presStyleIdx="7" presStyleCnt="11" custScaleX="168754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37C961F7-1643-49E1-BB0A-B1D4EBF2EB56}" type="pres">
      <dgm:prSet presAssocID="{920DED87-B6C1-4012-AA68-92F67F2CC02D}" presName="Name13" presStyleLbl="parChTrans1D2" presStyleIdx="8" presStyleCnt="11"/>
      <dgm:spPr/>
      <dgm:t>
        <a:bodyPr/>
        <a:lstStyle/>
        <a:p>
          <a:endParaRPr lang="it-IT"/>
        </a:p>
      </dgm:t>
    </dgm:pt>
    <dgm:pt modelId="{18BEC6A3-E606-4E13-98CA-962FDC9133B1}" type="pres">
      <dgm:prSet presAssocID="{CEB03D40-8C4D-4EF8-A034-53223D74C238}" presName="childText" presStyleLbl="bgAcc1" presStyleIdx="8" presStyleCnt="11" custScaleX="176336" custScaleY="60309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8D4BBE2E-E325-4163-A009-BF6C762972C7}" type="pres">
      <dgm:prSet presAssocID="{191F4EBA-FCFF-4C6C-ABC8-3675F685839F}" presName="Name13" presStyleLbl="parChTrans1D2" presStyleIdx="9" presStyleCnt="11"/>
      <dgm:spPr/>
      <dgm:t>
        <a:bodyPr/>
        <a:lstStyle/>
        <a:p>
          <a:endParaRPr lang="it-IT"/>
        </a:p>
      </dgm:t>
    </dgm:pt>
    <dgm:pt modelId="{E6B7192F-2B0D-452C-AA62-63A79A1965F3}" type="pres">
      <dgm:prSet presAssocID="{39654CB9-8DCC-48A5-8348-A88DB7DD9599}" presName="childText" presStyleLbl="bgAcc1" presStyleIdx="9" presStyleCnt="11" custScaleX="176336" custScaleY="7043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CF9DC10B-34C7-4B99-A6D4-FA5AF98009C3}" type="pres">
      <dgm:prSet presAssocID="{11E2F9D9-BC18-48DA-852E-DF4F3BBDF583}" presName="Name13" presStyleLbl="parChTrans1D2" presStyleIdx="10" presStyleCnt="11"/>
      <dgm:spPr/>
      <dgm:t>
        <a:bodyPr/>
        <a:lstStyle/>
        <a:p>
          <a:endParaRPr lang="it-IT"/>
        </a:p>
      </dgm:t>
    </dgm:pt>
    <dgm:pt modelId="{908D25D6-46FF-41A2-932A-5E2496144CFD}" type="pres">
      <dgm:prSet presAssocID="{7751FBF2-9074-48E7-9633-7039D2A18E3E}" presName="childText" presStyleLbl="bgAcc1" presStyleIdx="10" presStyleCnt="11" custScaleX="276733" custScaleY="70432" custLinFactNeighborX="-28543" custLinFactNeighborY="-12702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62F92EB3-6EAD-4B85-863E-37BFAD19661D}" type="presOf" srcId="{7751FBF2-9074-48E7-9633-7039D2A18E3E}" destId="{908D25D6-46FF-41A2-932A-5E2496144CFD}" srcOrd="0" destOrd="0" presId="urn:microsoft.com/office/officeart/2005/8/layout/hierarchy3"/>
    <dgm:cxn modelId="{AC23ED1F-99D6-4FA3-BE2D-3E8B569907CD}" type="presOf" srcId="{191F4EBA-FCFF-4C6C-ABC8-3675F685839F}" destId="{8D4BBE2E-E325-4163-A009-BF6C762972C7}" srcOrd="0" destOrd="0" presId="urn:microsoft.com/office/officeart/2005/8/layout/hierarchy3"/>
    <dgm:cxn modelId="{44109E23-60CF-4788-942B-86EC3490FB13}" type="presOf" srcId="{CDB94C8E-0CF8-4D4B-82F3-C5F26625EF5F}" destId="{1BEB93C3-B5AE-4B33-B40C-B56F589079A2}" srcOrd="0" destOrd="0" presId="urn:microsoft.com/office/officeart/2005/8/layout/hierarchy3"/>
    <dgm:cxn modelId="{3C7BC235-8BD9-4FB4-89F4-35835D2D492A}" type="presOf" srcId="{D01BFF35-147F-41BC-91F4-167A79CECD7E}" destId="{619AECC8-325D-4253-BC7B-9440D26D46B9}" srcOrd="0" destOrd="0" presId="urn:microsoft.com/office/officeart/2005/8/layout/hierarchy3"/>
    <dgm:cxn modelId="{1FA716AA-28A2-40D3-A40A-637BB19EC642}" type="presOf" srcId="{3D573916-2D4F-4D5F-B9D6-FF3AF927ECDE}" destId="{1387262B-7EB7-444D-AD5D-5C98DF932A9D}" srcOrd="0" destOrd="0" presId="urn:microsoft.com/office/officeart/2005/8/layout/hierarchy3"/>
    <dgm:cxn modelId="{4F2BEF65-8892-438C-91A0-0F1EA1E9BE18}" type="presOf" srcId="{76F098FF-2582-4A52-840E-77C5584E8B10}" destId="{66F52730-DD35-4731-82AD-6C9FA031B66A}" srcOrd="0" destOrd="0" presId="urn:microsoft.com/office/officeart/2005/8/layout/hierarchy3"/>
    <dgm:cxn modelId="{DED3AFAE-F704-4A1C-ADC1-9E15C37D84BC}" srcId="{06E16E85-10F1-424D-9766-6B3B63178B3E}" destId="{A6D97C16-B7B0-4F9E-8EAC-EC014678E123}" srcOrd="1" destOrd="0" parTransId="{3D8409B3-EBA8-462A-9133-ABAD11CFE707}" sibTransId="{5ED45420-710B-422A-BD21-410BABFB2797}"/>
    <dgm:cxn modelId="{5285A499-B795-4C98-86AB-79F148F6DB86}" srcId="{06E16E85-10F1-424D-9766-6B3B63178B3E}" destId="{39654CB9-8DCC-48A5-8348-A88DB7DD9599}" srcOrd="4" destOrd="0" parTransId="{191F4EBA-FCFF-4C6C-ABC8-3675F685839F}" sibTransId="{1A431EB1-CE44-4A79-90E9-176F9C62CC20}"/>
    <dgm:cxn modelId="{5E835247-7817-48E3-8F0D-0D002BD222BB}" srcId="{06E16E85-10F1-424D-9766-6B3B63178B3E}" destId="{D01BFF35-147F-41BC-91F4-167A79CECD7E}" srcOrd="2" destOrd="0" parTransId="{E7F85937-838F-44BD-A6AA-0D90406DB743}" sibTransId="{D406FA76-E2AA-48D4-BC2B-F2EF3F118351}"/>
    <dgm:cxn modelId="{1D264123-9735-4B76-9B32-284E691D16BA}" type="presOf" srcId="{6F6851C9-D57A-4A14-B983-7D3D29FD95BD}" destId="{94B02BD6-B6AB-458A-8497-C3CCEE00FFAD}" srcOrd="0" destOrd="0" presId="urn:microsoft.com/office/officeart/2005/8/layout/hierarchy3"/>
    <dgm:cxn modelId="{6AE461C1-3071-4267-8372-FB005557E531}" srcId="{06E16E85-10F1-424D-9766-6B3B63178B3E}" destId="{CFE06135-D2CB-45F8-A014-A0FD45B547A0}" srcOrd="0" destOrd="0" parTransId="{AADD18DC-CC86-42CF-A3D6-E5AFFEAB71AF}" sibTransId="{6EB3C9D2-59BC-4B99-BFC4-7425ACE91204}"/>
    <dgm:cxn modelId="{21D80051-D148-404D-9E55-2AF432E9BBEE}" type="presOf" srcId="{06E16E85-10F1-424D-9766-6B3B63178B3E}" destId="{553B8F6F-82AE-47C7-B6E2-914F58BFBA23}" srcOrd="1" destOrd="0" presId="urn:microsoft.com/office/officeart/2005/8/layout/hierarchy3"/>
    <dgm:cxn modelId="{99976A2E-4ECC-48AD-9D28-2B24E94D3853}" type="presOf" srcId="{FF7021AE-7C11-49E4-BFC6-FDC6090641E6}" destId="{9A7627D6-0D98-499C-999F-3D5E126C5EB7}" srcOrd="0" destOrd="0" presId="urn:microsoft.com/office/officeart/2005/8/layout/hierarchy3"/>
    <dgm:cxn modelId="{75B9DDA8-08E6-4F9C-BBB4-4F2C0AEC5ADD}" type="presOf" srcId="{3D8409B3-EBA8-462A-9133-ABAD11CFE707}" destId="{B95D1EA2-E49E-492A-A4C4-8CB897A9948E}" srcOrd="0" destOrd="0" presId="urn:microsoft.com/office/officeart/2005/8/layout/hierarchy3"/>
    <dgm:cxn modelId="{3A880FA2-E65C-4311-BE60-C024699B1411}" type="presOf" srcId="{FF7021AE-7C11-49E4-BFC6-FDC6090641E6}" destId="{1D8E7126-0EB1-4008-BA89-DAEB2C118C23}" srcOrd="1" destOrd="0" presId="urn:microsoft.com/office/officeart/2005/8/layout/hierarchy3"/>
    <dgm:cxn modelId="{4236372B-E4E9-44D9-A0E3-7644F504FF1E}" type="presOf" srcId="{E81F8F95-15A2-4AA7-86A9-A3A5C0E3C58E}" destId="{65F8AEDC-E8A9-4F7B-B8EA-A2008922A827}" srcOrd="0" destOrd="0" presId="urn:microsoft.com/office/officeart/2005/8/layout/hierarchy3"/>
    <dgm:cxn modelId="{70699B30-36EF-4FC7-B43D-0A3ADD2C02AB}" type="presOf" srcId="{475992BF-DE76-4A6C-B10A-A4E6CACEDCDC}" destId="{13148783-6619-468C-9182-F6EDF35D5B6C}" srcOrd="0" destOrd="0" presId="urn:microsoft.com/office/officeart/2005/8/layout/hierarchy3"/>
    <dgm:cxn modelId="{B96F25C5-567B-461F-93E2-CA923FED28DA}" type="presOf" srcId="{11E2F9D9-BC18-48DA-852E-DF4F3BBDF583}" destId="{CF9DC10B-34C7-4B99-A6D4-FA5AF98009C3}" srcOrd="0" destOrd="0" presId="urn:microsoft.com/office/officeart/2005/8/layout/hierarchy3"/>
    <dgm:cxn modelId="{49F861BD-F885-412B-9826-9C0B0A4E33B0}" type="presOf" srcId="{39654CB9-8DCC-48A5-8348-A88DB7DD9599}" destId="{E6B7192F-2B0D-452C-AA62-63A79A1965F3}" srcOrd="0" destOrd="0" presId="urn:microsoft.com/office/officeart/2005/8/layout/hierarchy3"/>
    <dgm:cxn modelId="{872A9715-609B-4658-A2E7-A22EB41376E8}" type="presOf" srcId="{0F2A2BF5-0A89-4E69-8F0C-DDA3D339EC3A}" destId="{4D1D6BEF-E044-42ED-ADD5-FA0B2C5C1D88}" srcOrd="0" destOrd="0" presId="urn:microsoft.com/office/officeart/2005/8/layout/hierarchy3"/>
    <dgm:cxn modelId="{152750A3-92D3-4D32-A8C8-63EBA00B0859}" srcId="{FF7021AE-7C11-49E4-BFC6-FDC6090641E6}" destId="{76B57EFC-39A3-4E62-B4D7-8EC9B75A68CE}" srcOrd="1" destOrd="0" parTransId="{CDB94C8E-0CF8-4D4B-82F3-C5F26625EF5F}" sibTransId="{59BD3D62-2FB3-4531-86A3-B415FF948F1A}"/>
    <dgm:cxn modelId="{8A4649E2-D9E2-4FE3-9DDE-EFF36D6202A4}" type="presOf" srcId="{920DED87-B6C1-4012-AA68-92F67F2CC02D}" destId="{37C961F7-1643-49E1-BB0A-B1D4EBF2EB56}" srcOrd="0" destOrd="0" presId="urn:microsoft.com/office/officeart/2005/8/layout/hierarchy3"/>
    <dgm:cxn modelId="{684F255E-9815-4F6D-9922-334C6FDF1247}" srcId="{FF7021AE-7C11-49E4-BFC6-FDC6090641E6}" destId="{76F098FF-2582-4A52-840E-77C5584E8B10}" srcOrd="2" destOrd="0" parTransId="{3D573916-2D4F-4D5F-B9D6-FF3AF927ECDE}" sibTransId="{3363A166-054E-426A-A9C6-094D78983CD9}"/>
    <dgm:cxn modelId="{4C7CC623-C5CF-487B-BA5D-5E8463C4DFC8}" type="presOf" srcId="{06E16E85-10F1-424D-9766-6B3B63178B3E}" destId="{44D085A6-482D-45DB-9FE6-8990201F46A6}" srcOrd="0" destOrd="0" presId="urn:microsoft.com/office/officeart/2005/8/layout/hierarchy3"/>
    <dgm:cxn modelId="{E97E8662-2BFA-49C9-A507-B08C9BE1096C}" type="presOf" srcId="{2530F935-2359-4286-B1A5-56DF8B5E8158}" destId="{8ECA18A8-192E-4651-900D-C695A9405C80}" srcOrd="0" destOrd="0" presId="urn:microsoft.com/office/officeart/2005/8/layout/hierarchy3"/>
    <dgm:cxn modelId="{237D430E-7B5B-4A80-A0B0-86B2ABF2D03E}" type="presOf" srcId="{6F62982B-C12A-4A0F-846D-D0C63C110643}" destId="{4E37151B-65FB-4B7D-A832-265B15803E15}" srcOrd="0" destOrd="0" presId="urn:microsoft.com/office/officeart/2005/8/layout/hierarchy3"/>
    <dgm:cxn modelId="{87077625-4CD6-415E-8F3D-CF16D0889B05}" srcId="{06E16E85-10F1-424D-9766-6B3B63178B3E}" destId="{CEB03D40-8C4D-4EF8-A034-53223D74C238}" srcOrd="3" destOrd="0" parTransId="{920DED87-B6C1-4012-AA68-92F67F2CC02D}" sibTransId="{B5290BE2-7992-4957-9181-AAB06E595AE3}"/>
    <dgm:cxn modelId="{FCAAD913-AF6F-4578-BDF3-B90E44379ED5}" type="presOf" srcId="{AADD18DC-CC86-42CF-A3D6-E5AFFEAB71AF}" destId="{232CA2A1-4F52-47C0-BD7F-6E206EB06DDF}" srcOrd="0" destOrd="0" presId="urn:microsoft.com/office/officeart/2005/8/layout/hierarchy3"/>
    <dgm:cxn modelId="{29FD9AFE-A847-48DB-9538-54F13124C365}" srcId="{6F62982B-C12A-4A0F-846D-D0C63C110643}" destId="{FF7021AE-7C11-49E4-BFC6-FDC6090641E6}" srcOrd="0" destOrd="0" parTransId="{B7556974-AE9F-4351-A753-C8FB91D230F3}" sibTransId="{3C2495DD-EE8E-4DCC-88F8-F3BE278C398E}"/>
    <dgm:cxn modelId="{D5C06F12-5C1B-43F0-A188-EFF8881E3B7C}" srcId="{6F62982B-C12A-4A0F-846D-D0C63C110643}" destId="{06E16E85-10F1-424D-9766-6B3B63178B3E}" srcOrd="1" destOrd="0" parTransId="{C9003459-38D9-485B-AE9D-B77616AF0EBE}" sibTransId="{7A131309-239B-4702-B0BB-E7E3E0258287}"/>
    <dgm:cxn modelId="{25D6DD4A-2C46-473F-8FEE-14AB797196FB}" type="presOf" srcId="{ACD7338C-D746-494B-93D8-C616FEF03370}" destId="{CE7277F8-6492-4640-9D38-FCE6B5AB84A7}" srcOrd="0" destOrd="0" presId="urn:microsoft.com/office/officeart/2005/8/layout/hierarchy3"/>
    <dgm:cxn modelId="{9C6BDA65-9A8E-476C-8919-3BB60620FC33}" srcId="{FF7021AE-7C11-49E4-BFC6-FDC6090641E6}" destId="{6F6851C9-D57A-4A14-B983-7D3D29FD95BD}" srcOrd="0" destOrd="0" parTransId="{0F2A2BF5-0A89-4E69-8F0C-DDA3D339EC3A}" sibTransId="{F35F5986-C994-43FF-B872-457202925547}"/>
    <dgm:cxn modelId="{F702B938-89F5-4189-8339-E4C7C8C9F540}" type="presOf" srcId="{E7F85937-838F-44BD-A6AA-0D90406DB743}" destId="{820DA888-BC47-41E6-8D69-55EB7814E374}" srcOrd="0" destOrd="0" presId="urn:microsoft.com/office/officeart/2005/8/layout/hierarchy3"/>
    <dgm:cxn modelId="{3934DDF2-6E91-4CC3-A728-D60B44B52424}" srcId="{06E16E85-10F1-424D-9766-6B3B63178B3E}" destId="{7751FBF2-9074-48E7-9633-7039D2A18E3E}" srcOrd="5" destOrd="0" parTransId="{11E2F9D9-BC18-48DA-852E-DF4F3BBDF583}" sibTransId="{7FCB837D-8D2A-413B-8B25-C9459CCA6322}"/>
    <dgm:cxn modelId="{57BE8F3C-26B2-44E4-BB35-EA322B5870E3}" type="presOf" srcId="{76B57EFC-39A3-4E62-B4D7-8EC9B75A68CE}" destId="{E89A2DB4-8EF3-4094-AD7C-70BC43F72AEA}" srcOrd="0" destOrd="0" presId="urn:microsoft.com/office/officeart/2005/8/layout/hierarchy3"/>
    <dgm:cxn modelId="{F62B313C-B603-48DF-A350-EC3F42E6C05F}" srcId="{FF7021AE-7C11-49E4-BFC6-FDC6090641E6}" destId="{2530F935-2359-4286-B1A5-56DF8B5E8158}" srcOrd="4" destOrd="0" parTransId="{475992BF-DE76-4A6C-B10A-A4E6CACEDCDC}" sibTransId="{3893CBF0-101C-4E98-A5AF-83F802492B74}"/>
    <dgm:cxn modelId="{AA8774C7-A499-4146-A2F1-D3A0BE1C67FE}" srcId="{FF7021AE-7C11-49E4-BFC6-FDC6090641E6}" destId="{ACD7338C-D746-494B-93D8-C616FEF03370}" srcOrd="3" destOrd="0" parTransId="{E81F8F95-15A2-4AA7-86A9-A3A5C0E3C58E}" sibTransId="{CF060045-CF00-435F-A3ED-BF981C875C9C}"/>
    <dgm:cxn modelId="{5AE39F7F-924F-4BB1-9843-84460025D857}" type="presOf" srcId="{CEB03D40-8C4D-4EF8-A034-53223D74C238}" destId="{18BEC6A3-E606-4E13-98CA-962FDC9133B1}" srcOrd="0" destOrd="0" presId="urn:microsoft.com/office/officeart/2005/8/layout/hierarchy3"/>
    <dgm:cxn modelId="{ED685A41-6236-4B54-B473-CB5DF83F06E7}" type="presOf" srcId="{CFE06135-D2CB-45F8-A014-A0FD45B547A0}" destId="{9E0FBFF7-0CB2-4BDA-A66A-6EB027B9EE7A}" srcOrd="0" destOrd="0" presId="urn:microsoft.com/office/officeart/2005/8/layout/hierarchy3"/>
    <dgm:cxn modelId="{77581B45-4C9F-4957-9F2C-6B2DD03076D9}" type="presOf" srcId="{A6D97C16-B7B0-4F9E-8EAC-EC014678E123}" destId="{C36E9A8F-C983-4943-88B3-A82A08E13DC7}" srcOrd="0" destOrd="0" presId="urn:microsoft.com/office/officeart/2005/8/layout/hierarchy3"/>
    <dgm:cxn modelId="{807F3215-319E-4DFC-ADF4-AAF6C71A1196}" type="presParOf" srcId="{4E37151B-65FB-4B7D-A832-265B15803E15}" destId="{85E7A10C-F707-41C8-AE9B-BCDD6DFEA256}" srcOrd="0" destOrd="0" presId="urn:microsoft.com/office/officeart/2005/8/layout/hierarchy3"/>
    <dgm:cxn modelId="{F2AE659F-BB55-43BB-8D5D-8500F9236B49}" type="presParOf" srcId="{85E7A10C-F707-41C8-AE9B-BCDD6DFEA256}" destId="{AE64CF6D-5096-4E42-96D0-BC9068749D20}" srcOrd="0" destOrd="0" presId="urn:microsoft.com/office/officeart/2005/8/layout/hierarchy3"/>
    <dgm:cxn modelId="{27403359-0FF7-46E0-A633-6AD49F0312C8}" type="presParOf" srcId="{AE64CF6D-5096-4E42-96D0-BC9068749D20}" destId="{9A7627D6-0D98-499C-999F-3D5E126C5EB7}" srcOrd="0" destOrd="0" presId="urn:microsoft.com/office/officeart/2005/8/layout/hierarchy3"/>
    <dgm:cxn modelId="{FF7E4168-4FE5-41D3-A7BB-8170815E080F}" type="presParOf" srcId="{AE64CF6D-5096-4E42-96D0-BC9068749D20}" destId="{1D8E7126-0EB1-4008-BA89-DAEB2C118C23}" srcOrd="1" destOrd="0" presId="urn:microsoft.com/office/officeart/2005/8/layout/hierarchy3"/>
    <dgm:cxn modelId="{F1C456E0-C709-4908-9317-ED1A1FB386CD}" type="presParOf" srcId="{85E7A10C-F707-41C8-AE9B-BCDD6DFEA256}" destId="{31C8807C-7B0A-4633-BADC-5FC208D8BB1E}" srcOrd="1" destOrd="0" presId="urn:microsoft.com/office/officeart/2005/8/layout/hierarchy3"/>
    <dgm:cxn modelId="{E83F8EF0-A16C-43EF-8C6B-95446847970B}" type="presParOf" srcId="{31C8807C-7B0A-4633-BADC-5FC208D8BB1E}" destId="{4D1D6BEF-E044-42ED-ADD5-FA0B2C5C1D88}" srcOrd="0" destOrd="0" presId="urn:microsoft.com/office/officeart/2005/8/layout/hierarchy3"/>
    <dgm:cxn modelId="{81E2AA1E-A581-4C48-BD35-8338090CE6CF}" type="presParOf" srcId="{31C8807C-7B0A-4633-BADC-5FC208D8BB1E}" destId="{94B02BD6-B6AB-458A-8497-C3CCEE00FFAD}" srcOrd="1" destOrd="0" presId="urn:microsoft.com/office/officeart/2005/8/layout/hierarchy3"/>
    <dgm:cxn modelId="{DDA2B93C-DC73-4F2E-B17C-5FDF3B206DD5}" type="presParOf" srcId="{31C8807C-7B0A-4633-BADC-5FC208D8BB1E}" destId="{1BEB93C3-B5AE-4B33-B40C-B56F589079A2}" srcOrd="2" destOrd="0" presId="urn:microsoft.com/office/officeart/2005/8/layout/hierarchy3"/>
    <dgm:cxn modelId="{E68BCBD6-86FE-4239-9342-6445C8297994}" type="presParOf" srcId="{31C8807C-7B0A-4633-BADC-5FC208D8BB1E}" destId="{E89A2DB4-8EF3-4094-AD7C-70BC43F72AEA}" srcOrd="3" destOrd="0" presId="urn:microsoft.com/office/officeart/2005/8/layout/hierarchy3"/>
    <dgm:cxn modelId="{95FDE5A8-1F0F-4A7C-A0A0-46F994D3C07B}" type="presParOf" srcId="{31C8807C-7B0A-4633-BADC-5FC208D8BB1E}" destId="{1387262B-7EB7-444D-AD5D-5C98DF932A9D}" srcOrd="4" destOrd="0" presId="urn:microsoft.com/office/officeart/2005/8/layout/hierarchy3"/>
    <dgm:cxn modelId="{4921D5D8-ED26-43ED-836B-1E9D1B1358BF}" type="presParOf" srcId="{31C8807C-7B0A-4633-BADC-5FC208D8BB1E}" destId="{66F52730-DD35-4731-82AD-6C9FA031B66A}" srcOrd="5" destOrd="0" presId="urn:microsoft.com/office/officeart/2005/8/layout/hierarchy3"/>
    <dgm:cxn modelId="{856CC43A-3950-4401-A859-ABE3A66A637C}" type="presParOf" srcId="{31C8807C-7B0A-4633-BADC-5FC208D8BB1E}" destId="{65F8AEDC-E8A9-4F7B-B8EA-A2008922A827}" srcOrd="6" destOrd="0" presId="urn:microsoft.com/office/officeart/2005/8/layout/hierarchy3"/>
    <dgm:cxn modelId="{C101F5EA-4E0D-4708-94C7-FD6914CB55CB}" type="presParOf" srcId="{31C8807C-7B0A-4633-BADC-5FC208D8BB1E}" destId="{CE7277F8-6492-4640-9D38-FCE6B5AB84A7}" srcOrd="7" destOrd="0" presId="urn:microsoft.com/office/officeart/2005/8/layout/hierarchy3"/>
    <dgm:cxn modelId="{38CC948D-858A-4654-AAEB-EC09CB884E9B}" type="presParOf" srcId="{31C8807C-7B0A-4633-BADC-5FC208D8BB1E}" destId="{13148783-6619-468C-9182-F6EDF35D5B6C}" srcOrd="8" destOrd="0" presId="urn:microsoft.com/office/officeart/2005/8/layout/hierarchy3"/>
    <dgm:cxn modelId="{08B0F054-1973-4C7A-B76E-796BC6910925}" type="presParOf" srcId="{31C8807C-7B0A-4633-BADC-5FC208D8BB1E}" destId="{8ECA18A8-192E-4651-900D-C695A9405C80}" srcOrd="9" destOrd="0" presId="urn:microsoft.com/office/officeart/2005/8/layout/hierarchy3"/>
    <dgm:cxn modelId="{E956AB56-15A1-4A4A-986B-88642278E297}" type="presParOf" srcId="{4E37151B-65FB-4B7D-A832-265B15803E15}" destId="{E42940F6-2D9D-4D58-A2F3-6DF649528753}" srcOrd="1" destOrd="0" presId="urn:microsoft.com/office/officeart/2005/8/layout/hierarchy3"/>
    <dgm:cxn modelId="{C1EF4A26-5000-49FC-9B56-C841559DB8D8}" type="presParOf" srcId="{E42940F6-2D9D-4D58-A2F3-6DF649528753}" destId="{CD2CC824-9809-42FE-88A8-0E136C430E90}" srcOrd="0" destOrd="0" presId="urn:microsoft.com/office/officeart/2005/8/layout/hierarchy3"/>
    <dgm:cxn modelId="{FCDE2CC2-AF86-4BDE-B568-84B61DF897A2}" type="presParOf" srcId="{CD2CC824-9809-42FE-88A8-0E136C430E90}" destId="{44D085A6-482D-45DB-9FE6-8990201F46A6}" srcOrd="0" destOrd="0" presId="urn:microsoft.com/office/officeart/2005/8/layout/hierarchy3"/>
    <dgm:cxn modelId="{762D870F-BCB1-4D82-ADDC-C1C5A25A7EAB}" type="presParOf" srcId="{CD2CC824-9809-42FE-88A8-0E136C430E90}" destId="{553B8F6F-82AE-47C7-B6E2-914F58BFBA23}" srcOrd="1" destOrd="0" presId="urn:microsoft.com/office/officeart/2005/8/layout/hierarchy3"/>
    <dgm:cxn modelId="{D3A2CB66-C00B-4ECA-BE72-B70AEE2C1972}" type="presParOf" srcId="{E42940F6-2D9D-4D58-A2F3-6DF649528753}" destId="{B9A59983-CD58-428E-9793-C48E2AF2AC33}" srcOrd="1" destOrd="0" presId="urn:microsoft.com/office/officeart/2005/8/layout/hierarchy3"/>
    <dgm:cxn modelId="{B84769BE-5F27-4C98-8973-71195D4084B6}" type="presParOf" srcId="{B9A59983-CD58-428E-9793-C48E2AF2AC33}" destId="{232CA2A1-4F52-47C0-BD7F-6E206EB06DDF}" srcOrd="0" destOrd="0" presId="urn:microsoft.com/office/officeart/2005/8/layout/hierarchy3"/>
    <dgm:cxn modelId="{B123BD8D-32FA-409D-9CC0-904FAC9DD36B}" type="presParOf" srcId="{B9A59983-CD58-428E-9793-C48E2AF2AC33}" destId="{9E0FBFF7-0CB2-4BDA-A66A-6EB027B9EE7A}" srcOrd="1" destOrd="0" presId="urn:microsoft.com/office/officeart/2005/8/layout/hierarchy3"/>
    <dgm:cxn modelId="{AF4F6148-EB32-4A59-86A9-57BBAEDE511D}" type="presParOf" srcId="{B9A59983-CD58-428E-9793-C48E2AF2AC33}" destId="{B95D1EA2-E49E-492A-A4C4-8CB897A9948E}" srcOrd="2" destOrd="0" presId="urn:microsoft.com/office/officeart/2005/8/layout/hierarchy3"/>
    <dgm:cxn modelId="{C17AE5D2-55A2-4A1B-A2EE-437B0FAFE391}" type="presParOf" srcId="{B9A59983-CD58-428E-9793-C48E2AF2AC33}" destId="{C36E9A8F-C983-4943-88B3-A82A08E13DC7}" srcOrd="3" destOrd="0" presId="urn:microsoft.com/office/officeart/2005/8/layout/hierarchy3"/>
    <dgm:cxn modelId="{0819D14C-C2D2-4CCF-BD1E-665F805E100D}" type="presParOf" srcId="{B9A59983-CD58-428E-9793-C48E2AF2AC33}" destId="{820DA888-BC47-41E6-8D69-55EB7814E374}" srcOrd="4" destOrd="0" presId="urn:microsoft.com/office/officeart/2005/8/layout/hierarchy3"/>
    <dgm:cxn modelId="{E4F2951D-0EB0-4F3D-83F8-442D92715560}" type="presParOf" srcId="{B9A59983-CD58-428E-9793-C48E2AF2AC33}" destId="{619AECC8-325D-4253-BC7B-9440D26D46B9}" srcOrd="5" destOrd="0" presId="urn:microsoft.com/office/officeart/2005/8/layout/hierarchy3"/>
    <dgm:cxn modelId="{8053B693-8CC8-4054-B178-2D6203500A81}" type="presParOf" srcId="{B9A59983-CD58-428E-9793-C48E2AF2AC33}" destId="{37C961F7-1643-49E1-BB0A-B1D4EBF2EB56}" srcOrd="6" destOrd="0" presId="urn:microsoft.com/office/officeart/2005/8/layout/hierarchy3"/>
    <dgm:cxn modelId="{F554A598-9A4F-43AE-BFFF-4E9690A5DD02}" type="presParOf" srcId="{B9A59983-CD58-428E-9793-C48E2AF2AC33}" destId="{18BEC6A3-E606-4E13-98CA-962FDC9133B1}" srcOrd="7" destOrd="0" presId="urn:microsoft.com/office/officeart/2005/8/layout/hierarchy3"/>
    <dgm:cxn modelId="{0C3E3B32-4B65-4CAC-A80B-F35BD4224713}" type="presParOf" srcId="{B9A59983-CD58-428E-9793-C48E2AF2AC33}" destId="{8D4BBE2E-E325-4163-A009-BF6C762972C7}" srcOrd="8" destOrd="0" presId="urn:microsoft.com/office/officeart/2005/8/layout/hierarchy3"/>
    <dgm:cxn modelId="{AC3BE129-59A8-46A8-B18C-B205F40FC146}" type="presParOf" srcId="{B9A59983-CD58-428E-9793-C48E2AF2AC33}" destId="{E6B7192F-2B0D-452C-AA62-63A79A1965F3}" srcOrd="9" destOrd="0" presId="urn:microsoft.com/office/officeart/2005/8/layout/hierarchy3"/>
    <dgm:cxn modelId="{F39C89BE-550E-4810-811B-04950AE2D6AC}" type="presParOf" srcId="{B9A59983-CD58-428E-9793-C48E2AF2AC33}" destId="{CF9DC10B-34C7-4B99-A6D4-FA5AF98009C3}" srcOrd="10" destOrd="0" presId="urn:microsoft.com/office/officeart/2005/8/layout/hierarchy3"/>
    <dgm:cxn modelId="{BD74073B-E428-460E-A1C6-9015F088E5C7}" type="presParOf" srcId="{B9A59983-CD58-428E-9793-C48E2AF2AC33}" destId="{908D25D6-46FF-41A2-932A-5E2496144CFD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627D6-0D98-499C-999F-3D5E126C5EB7}">
      <dsp:nvSpPr>
        <dsp:cNvPr id="0" name=""/>
        <dsp:cNvSpPr/>
      </dsp:nvSpPr>
      <dsp:spPr>
        <a:xfrm>
          <a:off x="1430587" y="2468"/>
          <a:ext cx="2061803" cy="84988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DELEGATI SCN</a:t>
          </a:r>
          <a:endParaRPr lang="it-IT" sz="1800" kern="1200" dirty="0"/>
        </a:p>
      </dsp:txBody>
      <dsp:txXfrm>
        <a:off x="1455479" y="27360"/>
        <a:ext cx="2012019" cy="800097"/>
      </dsp:txXfrm>
    </dsp:sp>
    <dsp:sp modelId="{9D43A457-5BF4-4E8B-A566-793D52EC43D9}">
      <dsp:nvSpPr>
        <dsp:cNvPr id="0" name=""/>
        <dsp:cNvSpPr/>
      </dsp:nvSpPr>
      <dsp:spPr>
        <a:xfrm>
          <a:off x="1636767" y="852350"/>
          <a:ext cx="206180" cy="531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43"/>
              </a:lnTo>
              <a:lnTo>
                <a:pt x="206180" y="5317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ECDBA1-9045-4616-BE4A-5D8D480F5E3C}">
      <dsp:nvSpPr>
        <dsp:cNvPr id="0" name=""/>
        <dsp:cNvSpPr/>
      </dsp:nvSpPr>
      <dsp:spPr>
        <a:xfrm>
          <a:off x="1842948" y="1029598"/>
          <a:ext cx="1962998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Comunicazione da parte dell’UNSC con le istruzioni per candidarsi e votare i delegati regionali</a:t>
          </a:r>
          <a:endParaRPr lang="it-IT" sz="1100" kern="1200" dirty="0"/>
        </a:p>
      </dsp:txBody>
      <dsp:txXfrm>
        <a:off x="1863714" y="1050364"/>
        <a:ext cx="1921466" cy="667459"/>
      </dsp:txXfrm>
    </dsp:sp>
    <dsp:sp modelId="{1387262B-7EB7-444D-AD5D-5C98DF932A9D}">
      <dsp:nvSpPr>
        <dsp:cNvPr id="0" name=""/>
        <dsp:cNvSpPr/>
      </dsp:nvSpPr>
      <dsp:spPr>
        <a:xfrm>
          <a:off x="1636767" y="852350"/>
          <a:ext cx="206180" cy="1417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982"/>
              </a:lnTo>
              <a:lnTo>
                <a:pt x="206180" y="14179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52730-DD35-4731-82AD-6C9FA031B66A}">
      <dsp:nvSpPr>
        <dsp:cNvPr id="0" name=""/>
        <dsp:cNvSpPr/>
      </dsp:nvSpPr>
      <dsp:spPr>
        <a:xfrm>
          <a:off x="1842948" y="1915837"/>
          <a:ext cx="1962998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Candidatura accedendo all’area riservata del sito SC</a:t>
          </a:r>
          <a:endParaRPr lang="it-IT" sz="1100" kern="1200" dirty="0"/>
        </a:p>
      </dsp:txBody>
      <dsp:txXfrm>
        <a:off x="1863714" y="1936603"/>
        <a:ext cx="1921466" cy="667459"/>
      </dsp:txXfrm>
    </dsp:sp>
    <dsp:sp modelId="{E93A5487-97F4-4A8C-AEB1-BE99D51C46ED}">
      <dsp:nvSpPr>
        <dsp:cNvPr id="0" name=""/>
        <dsp:cNvSpPr/>
      </dsp:nvSpPr>
      <dsp:spPr>
        <a:xfrm>
          <a:off x="1636767" y="852350"/>
          <a:ext cx="206180" cy="230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221"/>
              </a:lnTo>
              <a:lnTo>
                <a:pt x="206180" y="23042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BCB81-3D09-4ABD-917E-63D94F52716D}">
      <dsp:nvSpPr>
        <dsp:cNvPr id="0" name=""/>
        <dsp:cNvSpPr/>
      </dsp:nvSpPr>
      <dsp:spPr>
        <a:xfrm>
          <a:off x="1842948" y="2802076"/>
          <a:ext cx="1987466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Il candidato redige il programma elettorale e lo pubblica on line</a:t>
          </a:r>
          <a:endParaRPr lang="it-IT" sz="1100" kern="1200" dirty="0"/>
        </a:p>
      </dsp:txBody>
      <dsp:txXfrm>
        <a:off x="1863714" y="2822842"/>
        <a:ext cx="1945934" cy="667459"/>
      </dsp:txXfrm>
    </dsp:sp>
    <dsp:sp modelId="{599D0165-78BF-4A7A-8E40-8EB134F334A0}">
      <dsp:nvSpPr>
        <dsp:cNvPr id="0" name=""/>
        <dsp:cNvSpPr/>
      </dsp:nvSpPr>
      <dsp:spPr>
        <a:xfrm>
          <a:off x="1636767" y="852350"/>
          <a:ext cx="206180" cy="319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0460"/>
              </a:lnTo>
              <a:lnTo>
                <a:pt x="206180" y="31904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84499-5924-426F-92E0-C0330AF0C1E9}">
      <dsp:nvSpPr>
        <dsp:cNvPr id="0" name=""/>
        <dsp:cNvSpPr/>
      </dsp:nvSpPr>
      <dsp:spPr>
        <a:xfrm>
          <a:off x="1842948" y="3688315"/>
          <a:ext cx="1987466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Campagna elettorale</a:t>
          </a:r>
        </a:p>
      </dsp:txBody>
      <dsp:txXfrm>
        <a:off x="1863714" y="3709081"/>
        <a:ext cx="1945934" cy="667459"/>
      </dsp:txXfrm>
    </dsp:sp>
    <dsp:sp modelId="{1D419C03-C91F-44F1-8774-2CEBD711DF2A}">
      <dsp:nvSpPr>
        <dsp:cNvPr id="0" name=""/>
        <dsp:cNvSpPr/>
      </dsp:nvSpPr>
      <dsp:spPr>
        <a:xfrm>
          <a:off x="1636767" y="852350"/>
          <a:ext cx="206180" cy="4076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6699"/>
              </a:lnTo>
              <a:lnTo>
                <a:pt x="206180" y="407669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F5E284-A464-4B6F-8FC5-4937947C083E}">
      <dsp:nvSpPr>
        <dsp:cNvPr id="0" name=""/>
        <dsp:cNvSpPr/>
      </dsp:nvSpPr>
      <dsp:spPr>
        <a:xfrm>
          <a:off x="1842948" y="4574554"/>
          <a:ext cx="1987466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Convocazione in assemblea regionale per potersi presentare</a:t>
          </a:r>
        </a:p>
      </dsp:txBody>
      <dsp:txXfrm>
        <a:off x="1863714" y="4595320"/>
        <a:ext cx="1945934" cy="667459"/>
      </dsp:txXfrm>
    </dsp:sp>
    <dsp:sp modelId="{44D085A6-482D-45DB-9FE6-8990201F46A6}">
      <dsp:nvSpPr>
        <dsp:cNvPr id="0" name=""/>
        <dsp:cNvSpPr/>
      </dsp:nvSpPr>
      <dsp:spPr>
        <a:xfrm>
          <a:off x="3846886" y="2468"/>
          <a:ext cx="1951285" cy="8650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RAPPRESENTANTI SCR</a:t>
          </a:r>
          <a:endParaRPr lang="it-IT" sz="1800" kern="1200" dirty="0"/>
        </a:p>
      </dsp:txBody>
      <dsp:txXfrm>
        <a:off x="3872223" y="27805"/>
        <a:ext cx="1900611" cy="814401"/>
      </dsp:txXfrm>
    </dsp:sp>
    <dsp:sp modelId="{232CA2A1-4F52-47C0-BD7F-6E206EB06DDF}">
      <dsp:nvSpPr>
        <dsp:cNvPr id="0" name=""/>
        <dsp:cNvSpPr/>
      </dsp:nvSpPr>
      <dsp:spPr>
        <a:xfrm>
          <a:off x="4042014" y="867544"/>
          <a:ext cx="195128" cy="531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31743"/>
              </a:lnTo>
              <a:lnTo>
                <a:pt x="195128" y="531743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FBFF7-0CB2-4BDA-A66A-6EB027B9EE7A}">
      <dsp:nvSpPr>
        <dsp:cNvPr id="0" name=""/>
        <dsp:cNvSpPr/>
      </dsp:nvSpPr>
      <dsp:spPr>
        <a:xfrm>
          <a:off x="4237143" y="1044792"/>
          <a:ext cx="2180993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Comunicazione all’OLP o all’Ente, della propria volontà a candidarsi </a:t>
          </a:r>
          <a:endParaRPr lang="it-IT" sz="1100" kern="1200" dirty="0"/>
        </a:p>
      </dsp:txBody>
      <dsp:txXfrm>
        <a:off x="4257909" y="1065558"/>
        <a:ext cx="2139461" cy="667459"/>
      </dsp:txXfrm>
    </dsp:sp>
    <dsp:sp modelId="{3E431A15-0FDA-4796-8A61-9F1ACE58F006}">
      <dsp:nvSpPr>
        <dsp:cNvPr id="0" name=""/>
        <dsp:cNvSpPr/>
      </dsp:nvSpPr>
      <dsp:spPr>
        <a:xfrm>
          <a:off x="4042014" y="867544"/>
          <a:ext cx="195128" cy="14179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7982"/>
              </a:lnTo>
              <a:lnTo>
                <a:pt x="195128" y="141798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F6EC8-BFE5-48A6-A1F7-64FCFED993D2}">
      <dsp:nvSpPr>
        <dsp:cNvPr id="0" name=""/>
        <dsp:cNvSpPr/>
      </dsp:nvSpPr>
      <dsp:spPr>
        <a:xfrm>
          <a:off x="4237143" y="1931031"/>
          <a:ext cx="2180993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L’OLP o l’Ente comunica all’ufficio regionale i nominativi dei candidati</a:t>
          </a:r>
          <a:endParaRPr lang="it-IT" sz="1100" kern="1200" dirty="0"/>
        </a:p>
      </dsp:txBody>
      <dsp:txXfrm>
        <a:off x="4257909" y="1951797"/>
        <a:ext cx="2139461" cy="667459"/>
      </dsp:txXfrm>
    </dsp:sp>
    <dsp:sp modelId="{37C961F7-1643-49E1-BB0A-B1D4EBF2EB56}">
      <dsp:nvSpPr>
        <dsp:cNvPr id="0" name=""/>
        <dsp:cNvSpPr/>
      </dsp:nvSpPr>
      <dsp:spPr>
        <a:xfrm>
          <a:off x="4042014" y="867544"/>
          <a:ext cx="195128" cy="23042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04221"/>
              </a:lnTo>
              <a:lnTo>
                <a:pt x="195128" y="2304221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EC6A3-E606-4E13-98CA-962FDC9133B1}">
      <dsp:nvSpPr>
        <dsp:cNvPr id="0" name=""/>
        <dsp:cNvSpPr/>
      </dsp:nvSpPr>
      <dsp:spPr>
        <a:xfrm>
          <a:off x="4237143" y="2817270"/>
          <a:ext cx="2180993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Il candidato redige il programma elettorale l’ufficio per il SC lo pubblica on line.</a:t>
          </a:r>
          <a:endParaRPr lang="it-IT" sz="1100" kern="1200" dirty="0"/>
        </a:p>
      </dsp:txBody>
      <dsp:txXfrm>
        <a:off x="4257909" y="2838036"/>
        <a:ext cx="2139461" cy="667459"/>
      </dsp:txXfrm>
    </dsp:sp>
    <dsp:sp modelId="{0D3A106A-1F59-4D64-81B2-FB4D2539A9BF}">
      <dsp:nvSpPr>
        <dsp:cNvPr id="0" name=""/>
        <dsp:cNvSpPr/>
      </dsp:nvSpPr>
      <dsp:spPr>
        <a:xfrm>
          <a:off x="4042014" y="867544"/>
          <a:ext cx="195128" cy="319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90460"/>
              </a:lnTo>
              <a:lnTo>
                <a:pt x="195128" y="3190460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7B2D85-4DC1-4A7A-86FC-EB678E337820}">
      <dsp:nvSpPr>
        <dsp:cNvPr id="0" name=""/>
        <dsp:cNvSpPr/>
      </dsp:nvSpPr>
      <dsp:spPr>
        <a:xfrm>
          <a:off x="4237143" y="3703509"/>
          <a:ext cx="2118113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smtClean="0"/>
            <a:t>Campagna elettorale</a:t>
          </a:r>
          <a:endParaRPr lang="it-IT" sz="1100" kern="1200" dirty="0" smtClean="0"/>
        </a:p>
      </dsp:txBody>
      <dsp:txXfrm>
        <a:off x="4257909" y="3724275"/>
        <a:ext cx="2076581" cy="667459"/>
      </dsp:txXfrm>
    </dsp:sp>
    <dsp:sp modelId="{59AB7BEC-ED37-46BD-9BB1-6DB326508731}">
      <dsp:nvSpPr>
        <dsp:cNvPr id="0" name=""/>
        <dsp:cNvSpPr/>
      </dsp:nvSpPr>
      <dsp:spPr>
        <a:xfrm>
          <a:off x="4042014" y="867544"/>
          <a:ext cx="195128" cy="4076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76699"/>
              </a:lnTo>
              <a:lnTo>
                <a:pt x="195128" y="407669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12674A4-41BA-4AA4-BE08-31CC8664AA7E}">
      <dsp:nvSpPr>
        <dsp:cNvPr id="0" name=""/>
        <dsp:cNvSpPr/>
      </dsp:nvSpPr>
      <dsp:spPr>
        <a:xfrm>
          <a:off x="4237143" y="4589748"/>
          <a:ext cx="2118113" cy="70899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955" tIns="13970" rIns="20955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100" kern="1200" dirty="0" smtClean="0"/>
            <a:t>Convocazione in assemblea regionale per potersi presentare</a:t>
          </a:r>
        </a:p>
      </dsp:txBody>
      <dsp:txXfrm>
        <a:off x="4257909" y="4610514"/>
        <a:ext cx="2076581" cy="66745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627D6-0D98-499C-999F-3D5E126C5EB7}">
      <dsp:nvSpPr>
        <dsp:cNvPr id="0" name=""/>
        <dsp:cNvSpPr/>
      </dsp:nvSpPr>
      <dsp:spPr>
        <a:xfrm>
          <a:off x="757549" y="3289"/>
          <a:ext cx="1667641" cy="89757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DELEGATI SCN</a:t>
          </a:r>
          <a:endParaRPr lang="it-IT" sz="1700" kern="1200" dirty="0"/>
        </a:p>
      </dsp:txBody>
      <dsp:txXfrm>
        <a:off x="783838" y="29578"/>
        <a:ext cx="1615063" cy="844993"/>
      </dsp:txXfrm>
    </dsp:sp>
    <dsp:sp modelId="{4D1D6BEF-E044-42ED-ADD5-FA0B2C5C1D88}">
      <dsp:nvSpPr>
        <dsp:cNvPr id="0" name=""/>
        <dsp:cNvSpPr/>
      </dsp:nvSpPr>
      <dsp:spPr>
        <a:xfrm>
          <a:off x="924313" y="900861"/>
          <a:ext cx="166764" cy="56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164"/>
              </a:lnTo>
              <a:lnTo>
                <a:pt x="166764" y="5651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B02BD6-B6AB-458A-8497-C3CCEE00FFAD}">
      <dsp:nvSpPr>
        <dsp:cNvPr id="0" name=""/>
        <dsp:cNvSpPr/>
      </dsp:nvSpPr>
      <dsp:spPr>
        <a:xfrm>
          <a:off x="1091078" y="1089249"/>
          <a:ext cx="1707332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Presentazione del programma elettorale</a:t>
          </a:r>
        </a:p>
      </dsp:txBody>
      <dsp:txXfrm>
        <a:off x="1113149" y="1111320"/>
        <a:ext cx="1663190" cy="709410"/>
      </dsp:txXfrm>
    </dsp:sp>
    <dsp:sp modelId="{1BEB93C3-B5AE-4B33-B40C-B56F589079A2}">
      <dsp:nvSpPr>
        <dsp:cNvPr id="0" name=""/>
        <dsp:cNvSpPr/>
      </dsp:nvSpPr>
      <dsp:spPr>
        <a:xfrm>
          <a:off x="924313" y="900861"/>
          <a:ext cx="166764" cy="1507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104"/>
              </a:lnTo>
              <a:lnTo>
                <a:pt x="166764" y="15071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A2DB4-8EF3-4094-AD7C-70BC43F72AEA}">
      <dsp:nvSpPr>
        <dsp:cNvPr id="0" name=""/>
        <dsp:cNvSpPr/>
      </dsp:nvSpPr>
      <dsp:spPr>
        <a:xfrm>
          <a:off x="1091078" y="2031189"/>
          <a:ext cx="1707332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Apertura seggi «virtuali» (per </a:t>
          </a:r>
          <a:r>
            <a:rPr lang="it-IT" sz="900" kern="1200" smtClean="0"/>
            <a:t>4 giorni) </a:t>
          </a:r>
          <a:r>
            <a:rPr lang="it-IT" sz="900" kern="1200" dirty="0" smtClean="0"/>
            <a:t>e Votazione on-line, accedendo all’area riservata sul sito del SC</a:t>
          </a:r>
        </a:p>
      </dsp:txBody>
      <dsp:txXfrm>
        <a:off x="1113149" y="2053260"/>
        <a:ext cx="1663190" cy="709410"/>
      </dsp:txXfrm>
    </dsp:sp>
    <dsp:sp modelId="{1387262B-7EB7-444D-AD5D-5C98DF932A9D}">
      <dsp:nvSpPr>
        <dsp:cNvPr id="0" name=""/>
        <dsp:cNvSpPr/>
      </dsp:nvSpPr>
      <dsp:spPr>
        <a:xfrm>
          <a:off x="924313" y="900861"/>
          <a:ext cx="166764" cy="2449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045"/>
              </a:lnTo>
              <a:lnTo>
                <a:pt x="166764" y="24490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F52730-DD35-4731-82AD-6C9FA031B66A}">
      <dsp:nvSpPr>
        <dsp:cNvPr id="0" name=""/>
        <dsp:cNvSpPr/>
      </dsp:nvSpPr>
      <dsp:spPr>
        <a:xfrm>
          <a:off x="1091078" y="2973130"/>
          <a:ext cx="1726780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/>
            <a:t>SONO VOTATI ESCLUSIVAMENTE DAI VOLONTARI IN </a:t>
          </a:r>
          <a:r>
            <a:rPr lang="it-IT" sz="900" b="1" u="sng" kern="1200" dirty="0" smtClean="0"/>
            <a:t>SCN</a:t>
          </a:r>
          <a:r>
            <a:rPr lang="it-IT" sz="900" b="1" kern="1200" dirty="0" smtClean="0"/>
            <a:t> IN SERVIZIO</a:t>
          </a:r>
        </a:p>
      </dsp:txBody>
      <dsp:txXfrm>
        <a:off x="1113149" y="2995201"/>
        <a:ext cx="1682638" cy="709410"/>
      </dsp:txXfrm>
    </dsp:sp>
    <dsp:sp modelId="{65F8AEDC-E8A9-4F7B-B8EA-A2008922A827}">
      <dsp:nvSpPr>
        <dsp:cNvPr id="0" name=""/>
        <dsp:cNvSpPr/>
      </dsp:nvSpPr>
      <dsp:spPr>
        <a:xfrm>
          <a:off x="924313" y="900861"/>
          <a:ext cx="166764" cy="33909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0986"/>
              </a:lnTo>
              <a:lnTo>
                <a:pt x="166764" y="3390986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277F8-6492-4640-9D38-FCE6B5AB84A7}">
      <dsp:nvSpPr>
        <dsp:cNvPr id="0" name=""/>
        <dsp:cNvSpPr/>
      </dsp:nvSpPr>
      <dsp:spPr>
        <a:xfrm>
          <a:off x="1091078" y="3915071"/>
          <a:ext cx="1707344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Nomina ed elezione al termine della campagna elettorale.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I risultati delle elezioni si consultano on-line</a:t>
          </a:r>
          <a:endParaRPr lang="it-IT" sz="900" kern="1200" dirty="0"/>
        </a:p>
      </dsp:txBody>
      <dsp:txXfrm>
        <a:off x="1113149" y="3937142"/>
        <a:ext cx="1663202" cy="709410"/>
      </dsp:txXfrm>
    </dsp:sp>
    <dsp:sp modelId="{13148783-6619-468C-9182-F6EDF35D5B6C}">
      <dsp:nvSpPr>
        <dsp:cNvPr id="0" name=""/>
        <dsp:cNvSpPr/>
      </dsp:nvSpPr>
      <dsp:spPr>
        <a:xfrm>
          <a:off x="0" y="900861"/>
          <a:ext cx="924313" cy="4209577"/>
        </a:xfrm>
        <a:custGeom>
          <a:avLst/>
          <a:gdLst/>
          <a:ahLst/>
          <a:cxnLst/>
          <a:rect l="0" t="0" r="0" b="0"/>
          <a:pathLst>
            <a:path>
              <a:moveTo>
                <a:pt x="924313" y="0"/>
              </a:moveTo>
              <a:lnTo>
                <a:pt x="0" y="420957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CA18A8-192E-4651-900D-C695A9405C80}">
      <dsp:nvSpPr>
        <dsp:cNvPr id="0" name=""/>
        <dsp:cNvSpPr/>
      </dsp:nvSpPr>
      <dsp:spPr>
        <a:xfrm>
          <a:off x="0" y="4733662"/>
          <a:ext cx="2646982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NB_ La responsabilità della gestione delle elezioni è a carico della Commissione elettorale.  Ufficio Nazionale per il Servizio Civile</a:t>
          </a:r>
          <a:endParaRPr lang="it-IT" sz="900" kern="1200" dirty="0"/>
        </a:p>
      </dsp:txBody>
      <dsp:txXfrm>
        <a:off x="22071" y="4755733"/>
        <a:ext cx="2602840" cy="709410"/>
      </dsp:txXfrm>
    </dsp:sp>
    <dsp:sp modelId="{44D085A6-482D-45DB-9FE6-8990201F46A6}">
      <dsp:nvSpPr>
        <dsp:cNvPr id="0" name=""/>
        <dsp:cNvSpPr/>
      </dsp:nvSpPr>
      <dsp:spPr>
        <a:xfrm>
          <a:off x="3733729" y="3289"/>
          <a:ext cx="1905538" cy="9191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21590" rIns="32385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700" kern="1200" dirty="0" smtClean="0"/>
            <a:t>RAPPRESENTANTI SCR</a:t>
          </a:r>
          <a:endParaRPr lang="it-IT" sz="1700" kern="1200" dirty="0"/>
        </a:p>
      </dsp:txBody>
      <dsp:txXfrm>
        <a:off x="3760650" y="30210"/>
        <a:ext cx="1851696" cy="865296"/>
      </dsp:txXfrm>
    </dsp:sp>
    <dsp:sp modelId="{232CA2A1-4F52-47C0-BD7F-6E206EB06DDF}">
      <dsp:nvSpPr>
        <dsp:cNvPr id="0" name=""/>
        <dsp:cNvSpPr/>
      </dsp:nvSpPr>
      <dsp:spPr>
        <a:xfrm>
          <a:off x="3924283" y="922427"/>
          <a:ext cx="190553" cy="565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5164"/>
              </a:lnTo>
              <a:lnTo>
                <a:pt x="190553" y="56516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0FBFF7-0CB2-4BDA-A66A-6EB027B9EE7A}">
      <dsp:nvSpPr>
        <dsp:cNvPr id="0" name=""/>
        <dsp:cNvSpPr/>
      </dsp:nvSpPr>
      <dsp:spPr>
        <a:xfrm>
          <a:off x="4114836" y="1110816"/>
          <a:ext cx="2034639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Presentazione del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programma elettorale</a:t>
          </a:r>
          <a:endParaRPr lang="it-IT" sz="900" kern="1200" dirty="0"/>
        </a:p>
      </dsp:txBody>
      <dsp:txXfrm>
        <a:off x="4136907" y="1132887"/>
        <a:ext cx="1990497" cy="709410"/>
      </dsp:txXfrm>
    </dsp:sp>
    <dsp:sp modelId="{B95D1EA2-E49E-492A-A4C4-8CB897A9948E}">
      <dsp:nvSpPr>
        <dsp:cNvPr id="0" name=""/>
        <dsp:cNvSpPr/>
      </dsp:nvSpPr>
      <dsp:spPr>
        <a:xfrm>
          <a:off x="3924283" y="922427"/>
          <a:ext cx="190553" cy="15071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07104"/>
              </a:lnTo>
              <a:lnTo>
                <a:pt x="190553" y="1507104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6E9A8F-C983-4943-88B3-A82A08E13DC7}">
      <dsp:nvSpPr>
        <dsp:cNvPr id="0" name=""/>
        <dsp:cNvSpPr/>
      </dsp:nvSpPr>
      <dsp:spPr>
        <a:xfrm>
          <a:off x="4114836" y="2052756"/>
          <a:ext cx="2042356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Seggio.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Votazione tramite schede elettorali imbucate nelle urne</a:t>
          </a:r>
          <a:endParaRPr lang="it-IT" sz="900" kern="1200" dirty="0"/>
        </a:p>
      </dsp:txBody>
      <dsp:txXfrm>
        <a:off x="4136907" y="2074827"/>
        <a:ext cx="1998214" cy="709410"/>
      </dsp:txXfrm>
    </dsp:sp>
    <dsp:sp modelId="{820DA888-BC47-41E6-8D69-55EB7814E374}">
      <dsp:nvSpPr>
        <dsp:cNvPr id="0" name=""/>
        <dsp:cNvSpPr/>
      </dsp:nvSpPr>
      <dsp:spPr>
        <a:xfrm>
          <a:off x="3924283" y="922427"/>
          <a:ext cx="190553" cy="24490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045"/>
              </a:lnTo>
              <a:lnTo>
                <a:pt x="190553" y="2449045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9AECC8-325D-4253-BC7B-9440D26D46B9}">
      <dsp:nvSpPr>
        <dsp:cNvPr id="0" name=""/>
        <dsp:cNvSpPr/>
      </dsp:nvSpPr>
      <dsp:spPr>
        <a:xfrm>
          <a:off x="4114836" y="2994697"/>
          <a:ext cx="2034639" cy="7535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b="1" kern="1200" dirty="0" smtClean="0"/>
            <a:t>SONO VOTATI ESCLUSIVAMENTE DAI VOLONTARI IN </a:t>
          </a:r>
          <a:r>
            <a:rPr lang="it-IT" sz="900" b="1" u="sng" kern="1200" dirty="0" smtClean="0"/>
            <a:t>SCR</a:t>
          </a:r>
          <a:r>
            <a:rPr lang="it-IT" sz="900" b="1" kern="1200" dirty="0" smtClean="0"/>
            <a:t> IN SERVIZIO</a:t>
          </a:r>
          <a:endParaRPr lang="it-IT" sz="900" kern="1200" dirty="0"/>
        </a:p>
      </dsp:txBody>
      <dsp:txXfrm>
        <a:off x="4136907" y="3016768"/>
        <a:ext cx="1990497" cy="709410"/>
      </dsp:txXfrm>
    </dsp:sp>
    <dsp:sp modelId="{37C961F7-1643-49E1-BB0A-B1D4EBF2EB56}">
      <dsp:nvSpPr>
        <dsp:cNvPr id="0" name=""/>
        <dsp:cNvSpPr/>
      </dsp:nvSpPr>
      <dsp:spPr>
        <a:xfrm>
          <a:off x="3924283" y="922427"/>
          <a:ext cx="190553" cy="3241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41439"/>
              </a:lnTo>
              <a:lnTo>
                <a:pt x="190553" y="3241439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BEC6A3-E606-4E13-98CA-962FDC9133B1}">
      <dsp:nvSpPr>
        <dsp:cNvPr id="0" name=""/>
        <dsp:cNvSpPr/>
      </dsp:nvSpPr>
      <dsp:spPr>
        <a:xfrm>
          <a:off x="4114836" y="3936637"/>
          <a:ext cx="2126054" cy="4544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Scrutinio delle schede</a:t>
          </a:r>
          <a:endParaRPr lang="it-IT" sz="900" kern="1200" dirty="0"/>
        </a:p>
      </dsp:txBody>
      <dsp:txXfrm>
        <a:off x="4128147" y="3949948"/>
        <a:ext cx="2099432" cy="427837"/>
      </dsp:txXfrm>
    </dsp:sp>
    <dsp:sp modelId="{8D4BBE2E-E325-4163-A009-BF6C762972C7}">
      <dsp:nvSpPr>
        <dsp:cNvPr id="0" name=""/>
        <dsp:cNvSpPr/>
      </dsp:nvSpPr>
      <dsp:spPr>
        <a:xfrm>
          <a:off x="3924283" y="922427"/>
          <a:ext cx="190553" cy="39224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22428"/>
              </a:lnTo>
              <a:lnTo>
                <a:pt x="190553" y="3922428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B7192F-2B0D-452C-AA62-63A79A1965F3}">
      <dsp:nvSpPr>
        <dsp:cNvPr id="0" name=""/>
        <dsp:cNvSpPr/>
      </dsp:nvSpPr>
      <dsp:spPr>
        <a:xfrm>
          <a:off x="4114836" y="4579485"/>
          <a:ext cx="2126054" cy="530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Elezione diretta e nomina a Delegato</a:t>
          </a:r>
          <a:endParaRPr lang="it-IT" sz="900" kern="1200" dirty="0"/>
        </a:p>
      </dsp:txBody>
      <dsp:txXfrm>
        <a:off x="4130381" y="4595030"/>
        <a:ext cx="2094964" cy="499652"/>
      </dsp:txXfrm>
    </dsp:sp>
    <dsp:sp modelId="{CF9DC10B-34C7-4B99-A6D4-FA5AF98009C3}">
      <dsp:nvSpPr>
        <dsp:cNvPr id="0" name=""/>
        <dsp:cNvSpPr/>
      </dsp:nvSpPr>
      <dsp:spPr>
        <a:xfrm>
          <a:off x="3770698" y="922427"/>
          <a:ext cx="153584" cy="4545842"/>
        </a:xfrm>
        <a:custGeom>
          <a:avLst/>
          <a:gdLst/>
          <a:ahLst/>
          <a:cxnLst/>
          <a:rect l="0" t="0" r="0" b="0"/>
          <a:pathLst>
            <a:path>
              <a:moveTo>
                <a:pt x="153584" y="0"/>
              </a:moveTo>
              <a:lnTo>
                <a:pt x="0" y="4545842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8D25D6-46FF-41A2-932A-5E2496144CFD}">
      <dsp:nvSpPr>
        <dsp:cNvPr id="0" name=""/>
        <dsp:cNvSpPr/>
      </dsp:nvSpPr>
      <dsp:spPr>
        <a:xfrm>
          <a:off x="3770698" y="5202899"/>
          <a:ext cx="3336525" cy="53074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145" tIns="11430" rIns="17145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900" kern="1200" dirty="0" smtClean="0"/>
            <a:t>NB_ La responsabilità della gestione delle elezioni è a carico degli uffici Regionali per il SCR</a:t>
          </a:r>
          <a:endParaRPr lang="it-IT" sz="900" kern="1200" dirty="0"/>
        </a:p>
      </dsp:txBody>
      <dsp:txXfrm>
        <a:off x="3786243" y="5218444"/>
        <a:ext cx="3305435" cy="4996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026976F-FC12-41EB-9BC4-E2BE9C339544}" type="datetimeFigureOut">
              <a:rPr lang="it-IT" smtClean="0"/>
              <a:t>02/11/2015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12944F6-8E3C-4ED5-B6E4-9DF25CF6B1A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rappresentanzasc.it/" TargetMode="External"/><Relationship Id="rId3" Type="http://schemas.openxmlformats.org/officeDocument/2006/relationships/hyperlink" Target="http://sociale.regione.emilia-romagna.it/servizio-civile" TargetMode="External"/><Relationship Id="rId7" Type="http://schemas.openxmlformats.org/officeDocument/2006/relationships/hyperlink" Target="https://www.facebook.com/rappresentanzasc?fref=ts" TargetMode="External"/><Relationship Id="rId2" Type="http://schemas.openxmlformats.org/officeDocument/2006/relationships/hyperlink" Target="mailto:delegazione.er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facebook.com/serviziocivileemiliaromagna?ref=hl" TargetMode="External"/><Relationship Id="rId5" Type="http://schemas.openxmlformats.org/officeDocument/2006/relationships/hyperlink" Target="http://www.serviziocivile.gov.it/" TargetMode="External"/><Relationship Id="rId10" Type="http://schemas.openxmlformats.org/officeDocument/2006/relationships/hyperlink" Target="https://www.facebook.com/pages/Garanzia-Giovani-Emilia-Romagna/883279971689533?fref=ts" TargetMode="External"/><Relationship Id="rId4" Type="http://schemas.openxmlformats.org/officeDocument/2006/relationships/hyperlink" Target="http://www.aisec.it/" TargetMode="External"/><Relationship Id="rId9" Type="http://schemas.openxmlformats.org/officeDocument/2006/relationships/hyperlink" Target="https://www.facebook.com/pages/Garanzia-Giovani/546550738793396?fref=ts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oldscn.testserviziocivile.it/Volontari/Programmi/SchedaProgramma.aspx?Section=72&amp;HeliosCodiceVolontario=V2013000328&amp;anno=2014" TargetMode="External"/><Relationship Id="rId2" Type="http://schemas.openxmlformats.org/officeDocument/2006/relationships/hyperlink" Target="http://oldscn.testserviziocivile.it/Volontari/Programmi/SchedaProgramma.aspx?Section=72&amp;HeliosCodiceVolontario=V2014008987&amp;anno=2014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749356" y="332656"/>
            <a:ext cx="3313355" cy="1702160"/>
          </a:xfrm>
        </p:spPr>
        <p:txBody>
          <a:bodyPr/>
          <a:lstStyle/>
          <a:p>
            <a:pPr algn="ctr"/>
            <a:endParaRPr lang="it-IT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3309803" cy="1260629"/>
          </a:xfrm>
        </p:spPr>
        <p:txBody>
          <a:bodyPr/>
          <a:lstStyle/>
          <a:p>
            <a:pPr algn="ctr"/>
            <a:r>
              <a:rPr lang="it-IT" dirty="0" smtClean="0"/>
              <a:t>INCONTRO DI FORMAZIONE SUL MODULO «RAPPRESENTANZA»</a:t>
            </a:r>
            <a:endParaRPr lang="it-IT" dirty="0"/>
          </a:p>
        </p:txBody>
      </p:sp>
      <p:pic>
        <p:nvPicPr>
          <p:cNvPr id="1026" name="Picture 2" descr="C:\Users\Laura\Downloads\10312547_738508216206104_33045471747297173_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033" y="2695362"/>
            <a:ext cx="1690462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Laura\Documents\1-DOC LAURA\1-DOC LAVORO\2-CONCORSI-LAVORO\In lavorazione\0.Doc delegazione\LogoR-SC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356" y="2695362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Laura\Documents\1-DOC LAURA\1-DOC LAVORO\2-CONCORSI-LAVORO\In lavorazione\0.Doc delegazione\LogoR-Region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2314758" cy="265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01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Funzioni dei delegati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43492" y="1772816"/>
            <a:ext cx="7560956" cy="4536504"/>
          </a:xfrm>
        </p:spPr>
        <p:txBody>
          <a:bodyPr>
            <a:noAutofit/>
          </a:bodyPr>
          <a:lstStyle/>
          <a:p>
            <a:r>
              <a:rPr lang="it-IT" sz="1600" dirty="0" smtClean="0"/>
              <a:t>Svolgono </a:t>
            </a:r>
            <a:r>
              <a:rPr lang="it-IT" sz="1600" b="1" dirty="0" smtClean="0"/>
              <a:t>attività di raccordo </a:t>
            </a:r>
            <a:r>
              <a:rPr lang="it-IT" sz="1600" dirty="0" smtClean="0"/>
              <a:t>tra volontari e rappresentanti regionali</a:t>
            </a:r>
          </a:p>
          <a:p>
            <a:r>
              <a:rPr lang="it-IT" sz="1600" b="1" dirty="0" smtClean="0"/>
              <a:t>Supportano i volontari </a:t>
            </a:r>
            <a:r>
              <a:rPr lang="it-IT" sz="1600" dirty="0" smtClean="0"/>
              <a:t>in caso di problemi nello svolgimento del progetto di SC e intervengono a difesa dei </a:t>
            </a:r>
            <a:r>
              <a:rPr lang="it-IT" sz="1600" b="1" dirty="0" smtClean="0"/>
              <a:t>diritti</a:t>
            </a:r>
            <a:r>
              <a:rPr lang="it-IT" sz="1600" dirty="0" smtClean="0"/>
              <a:t> loro riconosciuti</a:t>
            </a:r>
          </a:p>
          <a:p>
            <a:r>
              <a:rPr lang="it-IT" sz="1600" dirty="0" smtClean="0"/>
              <a:t>Promuovono e tutelano lo </a:t>
            </a:r>
            <a:r>
              <a:rPr lang="it-IT" sz="1600" b="1" dirty="0" smtClean="0"/>
              <a:t>spirito </a:t>
            </a:r>
            <a:r>
              <a:rPr lang="it-IT" sz="1600" b="1" dirty="0"/>
              <a:t>del </a:t>
            </a:r>
            <a:r>
              <a:rPr lang="it-IT" sz="1600" b="1" dirty="0" smtClean="0"/>
              <a:t>Servizio Civile</a:t>
            </a:r>
            <a:r>
              <a:rPr lang="it-IT" sz="1600" dirty="0" smtClean="0"/>
              <a:t>, sensibilizzando i volontari e pensando ai volontari futuri</a:t>
            </a:r>
            <a:endParaRPr lang="it-IT" sz="1600" dirty="0"/>
          </a:p>
          <a:p>
            <a:r>
              <a:rPr lang="it-IT" sz="1600" dirty="0" smtClean="0"/>
              <a:t>Organizzano</a:t>
            </a:r>
            <a:r>
              <a:rPr lang="it-IT" sz="1600" dirty="0"/>
              <a:t>, unitamente ai </a:t>
            </a:r>
            <a:r>
              <a:rPr lang="it-IT" sz="1600" dirty="0" smtClean="0"/>
              <a:t>Rappresentanti </a:t>
            </a:r>
            <a:r>
              <a:rPr lang="it-IT" sz="1600" dirty="0"/>
              <a:t>R</a:t>
            </a:r>
            <a:r>
              <a:rPr lang="it-IT" sz="1600" dirty="0" smtClean="0"/>
              <a:t>egionali </a:t>
            </a:r>
            <a:r>
              <a:rPr lang="it-IT" sz="1600" dirty="0"/>
              <a:t>e previo assenso </a:t>
            </a:r>
            <a:r>
              <a:rPr lang="it-IT" sz="1600" dirty="0" smtClean="0"/>
              <a:t>della Regione </a:t>
            </a:r>
            <a:r>
              <a:rPr lang="it-IT" sz="1600" dirty="0"/>
              <a:t>e degli </a:t>
            </a:r>
            <a:r>
              <a:rPr lang="it-IT" sz="1600" dirty="0" smtClean="0"/>
              <a:t>Enti</a:t>
            </a:r>
            <a:r>
              <a:rPr lang="it-IT" sz="1600" dirty="0"/>
              <a:t>, </a:t>
            </a:r>
            <a:r>
              <a:rPr lang="it-IT" sz="1600" b="1" dirty="0" smtClean="0"/>
              <a:t>assemblee regionali e locali </a:t>
            </a:r>
            <a:r>
              <a:rPr lang="it-IT" sz="1600" dirty="0" smtClean="0"/>
              <a:t>alle </a:t>
            </a:r>
            <a:r>
              <a:rPr lang="it-IT" sz="1600" dirty="0"/>
              <a:t>quali possono partecipare i volontari di </a:t>
            </a:r>
            <a:r>
              <a:rPr lang="it-IT" sz="1600" dirty="0" smtClean="0"/>
              <a:t>SC </a:t>
            </a:r>
            <a:r>
              <a:rPr lang="it-IT" sz="1600" dirty="0"/>
              <a:t>che operano nel territorio.</a:t>
            </a:r>
          </a:p>
          <a:p>
            <a:r>
              <a:rPr lang="it-IT" sz="1600" dirty="0" smtClean="0"/>
              <a:t>Possono </a:t>
            </a:r>
            <a:r>
              <a:rPr lang="it-IT" sz="1600" dirty="0"/>
              <a:t>partecipare </a:t>
            </a:r>
            <a:r>
              <a:rPr lang="it-IT" sz="1600" dirty="0" smtClean="0"/>
              <a:t>al </a:t>
            </a:r>
            <a:r>
              <a:rPr lang="it-IT" sz="1600" b="1" dirty="0" smtClean="0"/>
              <a:t>modulo di formazione generale sulla Rappresentanza </a:t>
            </a:r>
            <a:r>
              <a:rPr lang="it-IT" sz="1600" dirty="0" smtClean="0"/>
              <a:t>(incluso nel programma grazie all’iniziativa della Rappresentanza Nazionale)</a:t>
            </a:r>
            <a:endParaRPr lang="it-IT" sz="1600" dirty="0"/>
          </a:p>
          <a:p>
            <a:r>
              <a:rPr lang="it-IT" sz="1600" dirty="0" smtClean="0"/>
              <a:t>Riferiscono </a:t>
            </a:r>
            <a:r>
              <a:rPr lang="it-IT" sz="1600" dirty="0"/>
              <a:t>del loro operato alla </a:t>
            </a:r>
            <a:r>
              <a:rPr lang="it-IT" sz="1600" dirty="0" smtClean="0"/>
              <a:t>Rappresentante </a:t>
            </a:r>
            <a:r>
              <a:rPr lang="it-IT" sz="1600" dirty="0"/>
              <a:t>R</a:t>
            </a:r>
            <a:r>
              <a:rPr lang="it-IT" sz="1600" dirty="0" smtClean="0"/>
              <a:t>egionale </a:t>
            </a:r>
            <a:r>
              <a:rPr lang="it-IT" sz="1600" dirty="0"/>
              <a:t>e collaborano alla stesura delle </a:t>
            </a:r>
            <a:r>
              <a:rPr lang="it-IT" sz="1600" b="1" dirty="0"/>
              <a:t>relazioni periodiche </a:t>
            </a:r>
            <a:r>
              <a:rPr lang="it-IT" sz="1600" dirty="0"/>
              <a:t>da presentare </a:t>
            </a:r>
            <a:r>
              <a:rPr lang="it-IT" sz="1600" dirty="0" smtClean="0"/>
              <a:t>all'Assemblea.</a:t>
            </a:r>
            <a:endParaRPr lang="it-IT" sz="1600" dirty="0"/>
          </a:p>
          <a:p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122192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dirty="0" smtClean="0"/>
              <a:t>Compiti del Rappresentante Regionale (SCN)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2323652"/>
            <a:ext cx="7776864" cy="412968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it-IT" sz="1400" dirty="0" smtClean="0"/>
              <a:t>Resta </a:t>
            </a:r>
            <a:r>
              <a:rPr lang="it-IT" sz="1400" dirty="0"/>
              <a:t>in carica per un </a:t>
            </a:r>
            <a:r>
              <a:rPr lang="it-IT" sz="1400" dirty="0" smtClean="0"/>
              <a:t>anno; il </a:t>
            </a:r>
            <a:r>
              <a:rPr lang="it-IT" sz="1400" dirty="0"/>
              <a:t>rappresentante regionale uscente affianca il neoeletto e lo sostituisce in caso di necessità.</a:t>
            </a:r>
          </a:p>
          <a:p>
            <a:pPr marL="68580" indent="0" algn="just">
              <a:buNone/>
            </a:pPr>
            <a:r>
              <a:rPr lang="it-IT" sz="1400" dirty="0"/>
              <a:t>I suoi compiti sono</a:t>
            </a:r>
            <a:r>
              <a:rPr lang="it-IT" sz="1400" dirty="0" smtClean="0"/>
              <a:t>:</a:t>
            </a:r>
            <a:endParaRPr lang="it-IT" sz="1400" dirty="0"/>
          </a:p>
          <a:p>
            <a:pPr algn="just"/>
            <a:r>
              <a:rPr lang="it-IT" sz="1400" b="1" dirty="0" smtClean="0"/>
              <a:t>Coordinare</a:t>
            </a:r>
            <a:r>
              <a:rPr lang="it-IT" sz="1400" dirty="0" smtClean="0"/>
              <a:t> le </a:t>
            </a:r>
            <a:r>
              <a:rPr lang="it-IT" sz="1400" dirty="0"/>
              <a:t>attività della delegazione</a:t>
            </a:r>
            <a:endParaRPr lang="it-IT" sz="1400" b="1" dirty="0" smtClean="0"/>
          </a:p>
          <a:p>
            <a:pPr algn="just"/>
            <a:r>
              <a:rPr lang="it-IT" sz="1400" b="1" dirty="0" smtClean="0"/>
              <a:t>Raccordo</a:t>
            </a:r>
            <a:r>
              <a:rPr lang="it-IT" sz="1400" dirty="0" smtClean="0"/>
              <a:t> </a:t>
            </a:r>
            <a:r>
              <a:rPr lang="it-IT" sz="1400" dirty="0"/>
              <a:t>tra la delegazione regionale e i rappresentanti nazionali</a:t>
            </a:r>
          </a:p>
          <a:p>
            <a:pPr algn="just"/>
            <a:r>
              <a:rPr lang="it-IT" sz="1400" b="1" dirty="0" smtClean="0"/>
              <a:t>Rappresentare </a:t>
            </a:r>
            <a:r>
              <a:rPr lang="it-IT" sz="1400" b="1" dirty="0"/>
              <a:t>la delegazione</a:t>
            </a:r>
            <a:r>
              <a:rPr lang="it-IT" sz="1400" dirty="0"/>
              <a:t> regionale sul territorio e </a:t>
            </a:r>
            <a:r>
              <a:rPr lang="it-IT" sz="1400" dirty="0" smtClean="0"/>
              <a:t>nel confronto con </a:t>
            </a:r>
            <a:r>
              <a:rPr lang="it-IT" sz="1400" dirty="0"/>
              <a:t>gli uffici </a:t>
            </a:r>
            <a:r>
              <a:rPr lang="it-IT" sz="1400" dirty="0" smtClean="0"/>
              <a:t>regionali</a:t>
            </a:r>
            <a:endParaRPr lang="it-IT" sz="1400" dirty="0"/>
          </a:p>
          <a:p>
            <a:pPr algn="just"/>
            <a:r>
              <a:rPr lang="it-IT" sz="1400" dirty="0" smtClean="0"/>
              <a:t>Curare </a:t>
            </a:r>
            <a:r>
              <a:rPr lang="it-IT" sz="1400" dirty="0"/>
              <a:t>il </a:t>
            </a:r>
            <a:r>
              <a:rPr lang="it-IT" sz="1400" b="1" dirty="0"/>
              <a:t>contatto con i volontari</a:t>
            </a:r>
            <a:r>
              <a:rPr lang="it-IT" sz="1400" dirty="0"/>
              <a:t> per vigilare sul buon funzionamento del sistema SCN</a:t>
            </a:r>
          </a:p>
          <a:p>
            <a:pPr algn="just"/>
            <a:r>
              <a:rPr lang="it-IT" sz="1400" dirty="0" smtClean="0"/>
              <a:t>Organizzare</a:t>
            </a:r>
            <a:r>
              <a:rPr lang="it-IT" sz="1400" dirty="0"/>
              <a:t>, unitamente ai delegati regionali e previo assenso delle Regioni e degli Enti, </a:t>
            </a:r>
            <a:r>
              <a:rPr lang="it-IT" sz="1400" b="1" dirty="0" smtClean="0"/>
              <a:t>assemblee regionali e locali </a:t>
            </a:r>
            <a:r>
              <a:rPr lang="it-IT" sz="1400" dirty="0" smtClean="0"/>
              <a:t>alle </a:t>
            </a:r>
            <a:r>
              <a:rPr lang="it-IT" sz="1400" dirty="0"/>
              <a:t>quali possono partecipare i volontari di SCN che operano nel territorio</a:t>
            </a:r>
          </a:p>
          <a:p>
            <a:r>
              <a:rPr lang="it-IT" sz="1400" dirty="0" smtClean="0"/>
              <a:t>Possibilità </a:t>
            </a:r>
            <a:r>
              <a:rPr lang="it-IT" sz="1400" dirty="0"/>
              <a:t>di partecipare al </a:t>
            </a:r>
            <a:r>
              <a:rPr lang="it-IT" sz="1400" b="1" dirty="0"/>
              <a:t>modulo di formazione generale sulla Rappresentanza </a:t>
            </a:r>
            <a:r>
              <a:rPr lang="it-IT" sz="1400" dirty="0"/>
              <a:t>(incluso nel programma grazie all’iniziativa della Rappresentanza Nazionale)</a:t>
            </a:r>
          </a:p>
          <a:p>
            <a:pPr algn="just"/>
            <a:r>
              <a:rPr lang="it-IT" sz="1400" dirty="0" smtClean="0"/>
              <a:t>Possono </a:t>
            </a:r>
            <a:r>
              <a:rPr lang="it-IT" sz="1400" dirty="0"/>
              <a:t>essere convocati dall'</a:t>
            </a:r>
            <a:r>
              <a:rPr lang="it-IT" sz="1400" b="1" dirty="0"/>
              <a:t>Ufficio nazionale </a:t>
            </a:r>
            <a:r>
              <a:rPr lang="it-IT" sz="1400" dirty="0"/>
              <a:t>per il SC in merito a problematiche che riguardino direttamente la regione</a:t>
            </a:r>
          </a:p>
          <a:p>
            <a:pPr algn="just"/>
            <a:r>
              <a:rPr lang="it-IT" sz="1400" dirty="0" smtClean="0"/>
              <a:t>Preparano </a:t>
            </a:r>
            <a:r>
              <a:rPr lang="it-IT" sz="1400" b="1" dirty="0"/>
              <a:t>periodiche relazioni </a:t>
            </a:r>
            <a:r>
              <a:rPr lang="it-IT" sz="1400" dirty="0"/>
              <a:t>da presentare all'Assemblea </a:t>
            </a:r>
            <a:r>
              <a:rPr lang="it-IT" sz="1400" dirty="0" smtClean="0"/>
              <a:t>nazionale</a:t>
            </a:r>
            <a:r>
              <a:rPr lang="it-IT" sz="1400" dirty="0"/>
              <a:t/>
            </a:r>
            <a:br>
              <a:rPr lang="it-IT" sz="1400" dirty="0"/>
            </a:br>
            <a:endParaRPr lang="it-IT" sz="1400" dirty="0"/>
          </a:p>
          <a:p>
            <a:pPr algn="just"/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94396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1043490" y="908720"/>
            <a:ext cx="7024744" cy="613872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Compiti «accessori»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467544" y="1484784"/>
            <a:ext cx="8064896" cy="4896544"/>
          </a:xfrm>
        </p:spPr>
        <p:txBody>
          <a:bodyPr>
            <a:noAutofit/>
          </a:bodyPr>
          <a:lstStyle/>
          <a:p>
            <a:pPr marL="68580" indent="0" algn="just">
              <a:buNone/>
            </a:pPr>
            <a:r>
              <a:rPr lang="it-IT" sz="1600" dirty="0" smtClean="0"/>
              <a:t>Durante </a:t>
            </a:r>
            <a:r>
              <a:rPr lang="it-IT" sz="1600" dirty="0"/>
              <a:t>il proprio mandato, un delegato o rappresentante regionale si troverà a svolgere le seguenti attività:</a:t>
            </a:r>
          </a:p>
          <a:p>
            <a:pPr algn="just"/>
            <a:r>
              <a:rPr lang="it-IT" sz="1600" b="1" dirty="0" smtClean="0"/>
              <a:t>Dare </a:t>
            </a:r>
            <a:r>
              <a:rPr lang="it-IT" sz="1600" b="1" dirty="0"/>
              <a:t>informazioni </a:t>
            </a:r>
            <a:r>
              <a:rPr lang="it-IT" sz="1600" dirty="0"/>
              <a:t>ai volontari e agli aspiranti volontari della propria </a:t>
            </a:r>
            <a:r>
              <a:rPr lang="it-IT" sz="1600" dirty="0" smtClean="0"/>
              <a:t>Regione</a:t>
            </a:r>
          </a:p>
          <a:p>
            <a:pPr algn="just"/>
            <a:r>
              <a:rPr lang="it-IT" sz="1600" b="1" dirty="0" smtClean="0"/>
              <a:t>Facilitare la comunicazione e l’incontro </a:t>
            </a:r>
            <a:r>
              <a:rPr lang="it-IT" sz="1600" dirty="0" smtClean="0"/>
              <a:t>fra i volontari del proprio territorio</a:t>
            </a:r>
          </a:p>
          <a:p>
            <a:pPr algn="just"/>
            <a:r>
              <a:rPr lang="it-IT" sz="1600" dirty="0" smtClean="0"/>
              <a:t>Partecipare </a:t>
            </a:r>
            <a:r>
              <a:rPr lang="it-IT" sz="1600" dirty="0"/>
              <a:t>ai </a:t>
            </a:r>
            <a:r>
              <a:rPr lang="it-IT" sz="1600" b="1" dirty="0"/>
              <a:t>gruppi di lavoro </a:t>
            </a:r>
            <a:r>
              <a:rPr lang="it-IT" sz="1600" dirty="0"/>
              <a:t>coordinati dai rappresentanti nazionali</a:t>
            </a:r>
          </a:p>
          <a:p>
            <a:pPr algn="just"/>
            <a:r>
              <a:rPr lang="it-IT" sz="1600" b="1" dirty="0" smtClean="0"/>
              <a:t>Monitorare </a:t>
            </a:r>
            <a:r>
              <a:rPr lang="it-IT" sz="1600" b="1" dirty="0"/>
              <a:t>progetti </a:t>
            </a:r>
            <a:r>
              <a:rPr lang="it-IT" sz="1600" dirty="0"/>
              <a:t>attraverso </a:t>
            </a:r>
            <a:r>
              <a:rPr lang="it-IT" sz="1600" dirty="0" smtClean="0"/>
              <a:t>la consultazione dei volontari e il confronto con Enti e Istituzioni</a:t>
            </a:r>
            <a:endParaRPr lang="it-IT" sz="1600" dirty="0"/>
          </a:p>
          <a:p>
            <a:pPr algn="just"/>
            <a:r>
              <a:rPr lang="it-IT" sz="1600" b="1" dirty="0" smtClean="0"/>
              <a:t>Promuovere </a:t>
            </a:r>
            <a:r>
              <a:rPr lang="it-IT" sz="1600" b="1" dirty="0"/>
              <a:t>il SC </a:t>
            </a:r>
            <a:r>
              <a:rPr lang="it-IT" sz="1600" dirty="0"/>
              <a:t>attraverso eventi direttamente o indirettamente organizzati dalla delegazione, partecipando a trasmissioni TV o radio, scrivendo articoli, allestendo stand in occasione di fiere, feste, concerti, </a:t>
            </a:r>
            <a:r>
              <a:rPr lang="it-IT" sz="1600" dirty="0" smtClean="0"/>
              <a:t>organizzando eventi tematici a livello locale e regionale, ecc</a:t>
            </a:r>
            <a:r>
              <a:rPr lang="it-IT" sz="1600" dirty="0"/>
              <a:t>.</a:t>
            </a:r>
          </a:p>
          <a:p>
            <a:pPr algn="just"/>
            <a:r>
              <a:rPr lang="it-IT" sz="1600" dirty="0" smtClean="0"/>
              <a:t>Collaborare </a:t>
            </a:r>
            <a:r>
              <a:rPr lang="it-IT" sz="1600" dirty="0"/>
              <a:t>con </a:t>
            </a:r>
            <a:r>
              <a:rPr lang="it-IT" sz="1600" b="1" dirty="0" smtClean="0">
                <a:solidFill>
                  <a:schemeClr val="bg2">
                    <a:lumMod val="50000"/>
                  </a:schemeClr>
                </a:solidFill>
              </a:rPr>
              <a:t>AISEC</a:t>
            </a:r>
            <a:r>
              <a:rPr lang="it-IT" sz="1600" dirty="0" smtClean="0"/>
              <a:t>, </a:t>
            </a:r>
            <a:r>
              <a:rPr lang="it-IT" sz="1600" b="1" dirty="0" smtClean="0"/>
              <a:t>Associazione Italiana Servizio Civile</a:t>
            </a:r>
            <a:r>
              <a:rPr lang="it-IT" sz="1600" dirty="0" smtClean="0"/>
              <a:t>, nata per </a:t>
            </a:r>
            <a:r>
              <a:rPr lang="it-IT" sz="1600" dirty="0"/>
              <a:t>dare continuità e appoggio alla </a:t>
            </a:r>
            <a:r>
              <a:rPr lang="it-IT" sz="1600" dirty="0" smtClean="0"/>
              <a:t>Rappresentanza Nazionale</a:t>
            </a:r>
            <a:endParaRPr lang="it-IT" sz="1600" dirty="0"/>
          </a:p>
        </p:txBody>
      </p:sp>
    </p:spTree>
    <p:extLst>
      <p:ext uri="{BB962C8B-B14F-4D97-AF65-F5344CB8AC3E}">
        <p14:creationId xmlns:p14="http://schemas.microsoft.com/office/powerpoint/2010/main" val="333426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Consulta regionale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È un organo consultivo della Regione Emilia Romagna, che si riunisce per discutere le questioni legate al servizio civile.</a:t>
            </a:r>
          </a:p>
          <a:p>
            <a:pPr algn="just"/>
            <a:r>
              <a:rPr lang="it-IT" dirty="0" smtClean="0"/>
              <a:t>È composto dall’Assessore regionale al welfare, dal dirigente dell’Ufficio regionale del Servizio Civile, dai rappresentanti dei </a:t>
            </a:r>
            <a:r>
              <a:rPr lang="it-IT" dirty="0" err="1" smtClean="0"/>
              <a:t>Co.Pr.E.S.C</a:t>
            </a:r>
            <a:r>
              <a:rPr lang="it-IT" dirty="0" smtClean="0"/>
              <a:t>., dal Rappresentante Regionale dei volontari di SCN (o un delegato designato a tale compito) e da un Rappresentante dei volontari di SCR.</a:t>
            </a:r>
          </a:p>
          <a:p>
            <a:pPr algn="just"/>
            <a:r>
              <a:rPr lang="it-IT" sz="2500" dirty="0" smtClean="0"/>
              <a:t>In questa sede i Rappresentanti possono portare le istanze ed i contributi raccolti dai </a:t>
            </a:r>
            <a:r>
              <a:rPr lang="it-IT" sz="2500" dirty="0"/>
              <a:t>giovani impegnati nei progetti di servizio civile in Emilia-Romagna</a:t>
            </a:r>
            <a:r>
              <a:rPr lang="it-IT" sz="2500" dirty="0" smtClean="0"/>
              <a:t>, </a:t>
            </a:r>
            <a:r>
              <a:rPr lang="it-IT" dirty="0" smtClean="0"/>
              <a:t>avanzare proposte di miglioramento ed essere aggiornati sull’andamento dei progetti.</a:t>
            </a:r>
            <a:endParaRPr lang="it-IT" sz="2500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292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79426" y="5360148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 smtClean="0"/>
              <a:t>Le delegazioni sono suddivise, in base al territorio nazionale che rappresentano, in 4 </a:t>
            </a:r>
            <a:r>
              <a:rPr lang="it-IT" dirty="0" err="1"/>
              <a:t>macroaree</a:t>
            </a:r>
            <a:r>
              <a:rPr lang="it-IT" dirty="0"/>
              <a:t>: Nord, Centro, Sud, </a:t>
            </a:r>
            <a:r>
              <a:rPr lang="it-IT" dirty="0" smtClean="0"/>
              <a:t>Estero</a:t>
            </a:r>
            <a:r>
              <a:rPr lang="it-IT" dirty="0"/>
              <a:t>.</a:t>
            </a:r>
            <a:endParaRPr lang="it-IT" dirty="0" smtClean="0"/>
          </a:p>
        </p:txBody>
      </p:sp>
      <p:pic>
        <p:nvPicPr>
          <p:cNvPr id="3075" name="Picture 3" descr="C:\Users\Laura\Pictures\Cattu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080" y="1582509"/>
            <a:ext cx="7117138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olo 1"/>
          <p:cNvSpPr txBox="1">
            <a:spLocks/>
          </p:cNvSpPr>
          <p:nvPr/>
        </p:nvSpPr>
        <p:spPr>
          <a:xfrm>
            <a:off x="1043490" y="764704"/>
            <a:ext cx="7024744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dirty="0" smtClean="0"/>
              <a:t>I Rappresentanti Nazionali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023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7244" y="836712"/>
            <a:ext cx="7848872" cy="613872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Compiti dei Rappresentanti Nazionali</a:t>
            </a:r>
            <a:endParaRPr lang="it-IT" sz="3200" dirty="0"/>
          </a:p>
        </p:txBody>
      </p:sp>
      <p:pic>
        <p:nvPicPr>
          <p:cNvPr id="5122" name="Picture 2" descr="C:\Users\Laura\Pictures\Cattura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39" y="1628800"/>
            <a:ext cx="8070880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471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024744" cy="1008112"/>
          </a:xfrm>
        </p:spPr>
        <p:txBody>
          <a:bodyPr/>
          <a:lstStyle/>
          <a:p>
            <a:r>
              <a:rPr lang="it-IT" dirty="0" smtClean="0"/>
              <a:t>Consulta Nazionale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1268760"/>
            <a:ext cx="8064896" cy="5328592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La Consulta Nazionale è un organismo permanente di consultazione istituito nel 1998.</a:t>
            </a:r>
          </a:p>
          <a:p>
            <a:r>
              <a:rPr lang="it-IT" dirty="0" smtClean="0"/>
              <a:t>È composta da 15 membri: 8 rappresentanti degli Enti Nazionali di SC; 1 </a:t>
            </a:r>
            <a:r>
              <a:rPr lang="it-IT" dirty="0" err="1" smtClean="0"/>
              <a:t>rapp</a:t>
            </a:r>
            <a:r>
              <a:rPr lang="it-IT" dirty="0" smtClean="0"/>
              <a:t>. della Conferenza Stato-Regioni; 1 </a:t>
            </a:r>
            <a:r>
              <a:rPr lang="it-IT" dirty="0" err="1" smtClean="0"/>
              <a:t>rapp</a:t>
            </a:r>
            <a:r>
              <a:rPr lang="it-IT" dirty="0" smtClean="0"/>
              <a:t>. del Dipartimento della Protezione Civile; 1 </a:t>
            </a:r>
            <a:r>
              <a:rPr lang="it-IT" dirty="0" err="1" smtClean="0"/>
              <a:t>rapp</a:t>
            </a:r>
            <a:r>
              <a:rPr lang="it-IT" dirty="0" smtClean="0"/>
              <a:t>. dell’ANCI; </a:t>
            </a:r>
            <a:r>
              <a:rPr lang="it-IT" b="1" dirty="0" smtClean="0"/>
              <a:t>4 Rappresentanti Nazionali </a:t>
            </a:r>
            <a:r>
              <a:rPr lang="it-IT" dirty="0" smtClean="0"/>
              <a:t>dei volontari.</a:t>
            </a:r>
          </a:p>
          <a:p>
            <a:endParaRPr lang="it-IT" dirty="0" smtClean="0"/>
          </a:p>
          <a:p>
            <a:pPr marL="68580" indent="0">
              <a:buNone/>
            </a:pP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È importante per la rappresentanza </a:t>
            </a:r>
            <a:r>
              <a:rPr lang="it-IT" dirty="0" smtClean="0"/>
              <a:t>dei volontari perché: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vi </a:t>
            </a:r>
            <a:r>
              <a:rPr lang="it-IT" dirty="0"/>
              <a:t>si approvano gli </a:t>
            </a:r>
            <a:r>
              <a:rPr lang="it-IT" b="1" dirty="0"/>
              <a:t>stanziamenti annuali </a:t>
            </a:r>
            <a:r>
              <a:rPr lang="it-IT" dirty="0"/>
              <a:t>destinati al SC e la ripartizione </a:t>
            </a:r>
            <a:r>
              <a:rPr lang="it-IT" dirty="0" smtClean="0"/>
              <a:t>tra le </a:t>
            </a:r>
            <a:r>
              <a:rPr lang="it-IT" dirty="0"/>
              <a:t>diverse voci di spesa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si </a:t>
            </a:r>
            <a:r>
              <a:rPr lang="it-IT" dirty="0"/>
              <a:t>discute di </a:t>
            </a:r>
            <a:r>
              <a:rPr lang="it-IT" b="1" dirty="0"/>
              <a:t>formazione, monitoraggio e qualità dei progetti</a:t>
            </a:r>
            <a:r>
              <a:rPr lang="it-IT" dirty="0"/>
              <a:t>, problemi </a:t>
            </a:r>
            <a:r>
              <a:rPr lang="it-IT" dirty="0" smtClean="0"/>
              <a:t>dei volontari </a:t>
            </a:r>
            <a:r>
              <a:rPr lang="it-IT" dirty="0"/>
              <a:t>e difficoltà degli enti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è </a:t>
            </a:r>
            <a:r>
              <a:rPr lang="it-IT" dirty="0"/>
              <a:t>un ottima piattaforma per entrare in c</a:t>
            </a:r>
            <a:r>
              <a:rPr lang="it-IT" b="1" dirty="0"/>
              <a:t>ontatto con l'Ufficio per il SC </a:t>
            </a:r>
            <a:r>
              <a:rPr lang="it-IT" dirty="0"/>
              <a:t>e con </a:t>
            </a:r>
            <a:r>
              <a:rPr lang="it-IT" dirty="0" smtClean="0"/>
              <a:t>i rappresentanti </a:t>
            </a:r>
            <a:r>
              <a:rPr lang="it-IT" dirty="0"/>
              <a:t>dei maggiori enti di SC.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it-IT" dirty="0" smtClean="0"/>
              <a:t>I </a:t>
            </a:r>
            <a:r>
              <a:rPr lang="it-IT" dirty="0"/>
              <a:t>suoi rappresentanti vengono spesso </a:t>
            </a:r>
            <a:r>
              <a:rPr lang="it-IT" b="1" dirty="0"/>
              <a:t>consultati da parlamentari e dal </a:t>
            </a:r>
            <a:r>
              <a:rPr lang="it-IT" b="1" dirty="0" smtClean="0"/>
              <a:t>Governo </a:t>
            </a:r>
            <a:r>
              <a:rPr lang="it-IT" dirty="0" smtClean="0"/>
              <a:t>quando </a:t>
            </a:r>
            <a:r>
              <a:rPr lang="it-IT" dirty="0"/>
              <a:t>è necessario apportare modifiche legislative alla materia del SC </a:t>
            </a:r>
          </a:p>
          <a:p>
            <a:pPr lvl="1"/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22445323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55576" y="332656"/>
            <a:ext cx="7024744" cy="685880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Lavori in corso…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991152"/>
            <a:ext cx="8208912" cy="5866848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20000"/>
              </a:lnSpc>
            </a:pPr>
            <a:r>
              <a:rPr lang="it-IT" sz="3800" dirty="0" smtClean="0"/>
              <a:t>Organizzazione dell’</a:t>
            </a:r>
            <a:r>
              <a:rPr lang="it-IT" sz="3800" b="1" dirty="0" smtClean="0"/>
              <a:t>Assemblea Regionale</a:t>
            </a:r>
            <a:r>
              <a:rPr lang="it-IT" sz="3800" dirty="0" smtClean="0"/>
              <a:t>;</a:t>
            </a:r>
          </a:p>
          <a:p>
            <a:pPr algn="just">
              <a:lnSpc>
                <a:spcPct val="120000"/>
              </a:lnSpc>
            </a:pPr>
            <a:r>
              <a:rPr lang="it-IT" sz="3800" dirty="0" smtClean="0"/>
              <a:t>Partecipazione al </a:t>
            </a:r>
            <a:r>
              <a:rPr lang="it-IT" sz="3800" b="1" dirty="0" smtClean="0"/>
              <a:t>gruppo di lavoro della Consulta Regionale </a:t>
            </a:r>
            <a:r>
              <a:rPr lang="it-IT" sz="3800" dirty="0" smtClean="0"/>
              <a:t>per l’elaborazione del Documento regionale di </a:t>
            </a:r>
            <a:r>
              <a:rPr lang="it-IT" sz="3800" dirty="0"/>
              <a:t>p</a:t>
            </a:r>
            <a:r>
              <a:rPr lang="it-IT" sz="3800" dirty="0" smtClean="0"/>
              <a:t>rogrammazione triennale del Servizio Civile;</a:t>
            </a:r>
          </a:p>
          <a:p>
            <a:pPr algn="just">
              <a:lnSpc>
                <a:spcPct val="120000"/>
              </a:lnSpc>
            </a:pPr>
            <a:r>
              <a:rPr lang="it-IT" sz="3800" dirty="0" smtClean="0"/>
              <a:t>Partecipazione al gruppo di lavoro per l’approfondimento dei requisiti degli OLP, insieme alle delegazioni del Veneto e del Piemonte;</a:t>
            </a:r>
            <a:endParaRPr lang="it-IT" sz="3800" dirty="0"/>
          </a:p>
          <a:p>
            <a:pPr algn="just">
              <a:lnSpc>
                <a:spcPct val="120000"/>
              </a:lnSpc>
            </a:pPr>
            <a:r>
              <a:rPr lang="it-IT" sz="3800" dirty="0" smtClean="0"/>
              <a:t>Promozione della campagna di raccolta firme </a:t>
            </a:r>
            <a:r>
              <a:rPr lang="it-IT" sz="3800" b="1" dirty="0" smtClean="0"/>
              <a:t>«Un’altra difesa è possibile»</a:t>
            </a:r>
            <a:r>
              <a:rPr lang="it-IT" sz="3800" dirty="0" smtClean="0"/>
              <a:t> relativa alla </a:t>
            </a:r>
            <a:r>
              <a:rPr lang="it-IT" sz="3800" dirty="0"/>
              <a:t>proposta di legge di iniziativa popolare per </a:t>
            </a:r>
            <a:r>
              <a:rPr lang="it-IT" sz="3800" dirty="0" smtClean="0"/>
              <a:t>l’istituzione </a:t>
            </a:r>
            <a:r>
              <a:rPr lang="it-IT" sz="3800" dirty="0"/>
              <a:t>e il finanziamento del Dipartimento per la difesa civile, non armata e </a:t>
            </a:r>
            <a:r>
              <a:rPr lang="it-IT" sz="3800" dirty="0" smtClean="0"/>
              <a:t>nonviolenta</a:t>
            </a:r>
            <a:r>
              <a:rPr lang="it-IT" sz="3800" dirty="0"/>
              <a:t>;</a:t>
            </a:r>
            <a:endParaRPr lang="it-IT" sz="3800" dirty="0" smtClean="0"/>
          </a:p>
          <a:p>
            <a:pPr algn="just">
              <a:lnSpc>
                <a:spcPct val="120000"/>
              </a:lnSpc>
            </a:pPr>
            <a:r>
              <a:rPr lang="it-IT" sz="3800" dirty="0" smtClean="0"/>
              <a:t>Sostegno alla campagna nazionale </a:t>
            </a:r>
            <a:r>
              <a:rPr lang="it-IT" sz="3800" b="1" dirty="0" smtClean="0"/>
              <a:t>«Chi prenderà il mio posto?» </a:t>
            </a:r>
            <a:r>
              <a:rPr lang="it-IT" sz="3800" dirty="0" smtClean="0"/>
              <a:t>contro i tagli dei fondi per il Servizio Civile Nazionale;</a:t>
            </a:r>
          </a:p>
          <a:p>
            <a:pPr algn="just">
              <a:lnSpc>
                <a:spcPct val="120000"/>
              </a:lnSpc>
            </a:pPr>
            <a:r>
              <a:rPr lang="it-IT" sz="3800" dirty="0" smtClean="0"/>
              <a:t>Denuncia dei ritardi negli avvii del </a:t>
            </a:r>
            <a:r>
              <a:rPr lang="it-IT" sz="3800" b="1" dirty="0" smtClean="0"/>
              <a:t>Servizio Civile in Garanzia Giovani</a:t>
            </a:r>
            <a:r>
              <a:rPr lang="it-IT" sz="3800" dirty="0" smtClean="0"/>
              <a:t>;</a:t>
            </a:r>
          </a:p>
          <a:p>
            <a:pPr algn="just">
              <a:lnSpc>
                <a:spcPct val="120000"/>
              </a:lnSpc>
            </a:pPr>
            <a:r>
              <a:rPr lang="it-IT" sz="3800" smtClean="0"/>
              <a:t>Partecipazione alla </a:t>
            </a:r>
            <a:r>
              <a:rPr lang="it-IT" sz="3800" b="1" smtClean="0"/>
              <a:t>formazione </a:t>
            </a:r>
            <a:r>
              <a:rPr lang="it-IT" sz="3800" b="1" dirty="0" smtClean="0"/>
              <a:t>generale </a:t>
            </a:r>
            <a:r>
              <a:rPr lang="it-IT" sz="3800" dirty="0" smtClean="0"/>
              <a:t>sulla Rappresentanza;</a:t>
            </a:r>
            <a:endParaRPr lang="it-IT" sz="3800" dirty="0"/>
          </a:p>
          <a:p>
            <a:pPr algn="just">
              <a:lnSpc>
                <a:spcPct val="120000"/>
              </a:lnSpc>
            </a:pPr>
            <a:r>
              <a:rPr lang="it-IT" sz="3800" dirty="0" smtClean="0"/>
              <a:t>Partecipazione a convegni e incontri di sensibilizzazione;</a:t>
            </a:r>
          </a:p>
          <a:p>
            <a:pPr algn="just">
              <a:lnSpc>
                <a:spcPct val="120000"/>
              </a:lnSpc>
            </a:pPr>
            <a:r>
              <a:rPr lang="it-IT" sz="3800" dirty="0" smtClean="0"/>
              <a:t>Dialogo costante con gli uffici regionali, i </a:t>
            </a:r>
            <a:r>
              <a:rPr lang="it-IT" sz="3800" dirty="0" err="1" smtClean="0"/>
              <a:t>Co.Pr.E.S.C</a:t>
            </a:r>
            <a:r>
              <a:rPr lang="it-IT" sz="3800" dirty="0" smtClean="0"/>
              <a:t>. e con i Rappresentanti Nazionali.</a:t>
            </a:r>
          </a:p>
        </p:txBody>
      </p:sp>
      <p:sp>
        <p:nvSpPr>
          <p:cNvPr id="4" name="Titolo 14"/>
          <p:cNvSpPr txBox="1">
            <a:spLocks/>
          </p:cNvSpPr>
          <p:nvPr/>
        </p:nvSpPr>
        <p:spPr>
          <a:xfrm>
            <a:off x="4644008" y="17240"/>
            <a:ext cx="3528392" cy="5314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2800" b="1" dirty="0" smtClean="0"/>
              <a:t>ATTIVITÀ</a:t>
            </a:r>
            <a:endParaRPr lang="it-IT" sz="2800" b="1" dirty="0"/>
          </a:p>
        </p:txBody>
      </p:sp>
    </p:spTree>
    <p:extLst>
      <p:ext uri="{BB962C8B-B14F-4D97-AF65-F5344CB8AC3E}">
        <p14:creationId xmlns:p14="http://schemas.microsoft.com/office/powerpoint/2010/main" val="13699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7024744" cy="1143000"/>
          </a:xfrm>
        </p:spPr>
        <p:txBody>
          <a:bodyPr/>
          <a:lstStyle/>
          <a:p>
            <a:r>
              <a:rPr lang="it-IT" dirty="0" smtClean="0"/>
              <a:t>Riferimenti normativi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412776"/>
            <a:ext cx="7848872" cy="5040560"/>
          </a:xfrm>
        </p:spPr>
        <p:txBody>
          <a:bodyPr>
            <a:noAutofit/>
          </a:bodyPr>
          <a:lstStyle/>
          <a:p>
            <a:pPr algn="just"/>
            <a:r>
              <a:rPr lang="it-IT" sz="1800" dirty="0" smtClean="0"/>
              <a:t>Legge </a:t>
            </a:r>
            <a:r>
              <a:rPr lang="it-IT" sz="1800" dirty="0"/>
              <a:t>16 gennaio 2003 n. 3, art. 3: istituzione della Consulta nazionale e sua composizione, inclusi  i rappresentanti degli obiettori/volontari. </a:t>
            </a:r>
            <a:endParaRPr lang="it-IT" sz="1800" dirty="0" smtClean="0"/>
          </a:p>
          <a:p>
            <a:pPr algn="just"/>
            <a:r>
              <a:rPr lang="it-IT" sz="1800" dirty="0" smtClean="0"/>
              <a:t>Circolare </a:t>
            </a:r>
            <a:r>
              <a:rPr lang="it-IT" sz="1800" dirty="0"/>
              <a:t>17 gennaio 2006 "Circolare per l'elezione dei rappresentanti dei volontari del Servizio Civile in seno alla Consulta Nazionale per il SC". </a:t>
            </a:r>
            <a:endParaRPr lang="it-IT" sz="1800" dirty="0" smtClean="0"/>
          </a:p>
          <a:p>
            <a:pPr algn="just"/>
            <a:r>
              <a:rPr lang="it-IT" sz="1800" dirty="0" smtClean="0"/>
              <a:t>Circolare </a:t>
            </a:r>
            <a:r>
              <a:rPr lang="it-IT" sz="1800" dirty="0"/>
              <a:t>8 marzo 2007 "Definizione dei compiti dei Rappresentanti e dei Delegati dei volontari di Servizio Civile Nazionale, nonché delle procedure e modalità per la loro elezione", individua le figure dei rappresentanti regionali. </a:t>
            </a:r>
            <a:endParaRPr lang="it-IT" sz="1800" dirty="0" smtClean="0"/>
          </a:p>
          <a:p>
            <a:pPr algn="just"/>
            <a:r>
              <a:rPr lang="it-IT" sz="1800" dirty="0" smtClean="0"/>
              <a:t>Circolare </a:t>
            </a:r>
            <a:r>
              <a:rPr lang="it-IT" sz="1800" dirty="0"/>
              <a:t>10 marzo 2010: uniforma la sede di elezione dei rappresentanti nazionali e di nomina dei rappresentanti regionali che avviene nell'ambito della stessa Assemblea nazionale. </a:t>
            </a:r>
            <a:endParaRPr lang="it-IT" sz="1800" dirty="0" smtClean="0"/>
          </a:p>
          <a:p>
            <a:pPr algn="just"/>
            <a:r>
              <a:rPr lang="it-IT" sz="1800" dirty="0" smtClean="0"/>
              <a:t>Circolare </a:t>
            </a:r>
            <a:r>
              <a:rPr lang="it-IT" sz="1800" dirty="0"/>
              <a:t>17 settembre 2012: "Definizione dei compiti dei rappresentanti e dei delegati dei volontari di Servizio Civile Nazionale, nonché delle procedure e modalità per la loro </a:t>
            </a:r>
            <a:r>
              <a:rPr lang="it-IT" sz="1800" dirty="0" smtClean="0"/>
              <a:t>elezione.</a:t>
            </a:r>
          </a:p>
          <a:p>
            <a:pPr algn="just"/>
            <a:endParaRPr lang="it-IT" sz="1800" dirty="0" smtClean="0"/>
          </a:p>
          <a:p>
            <a:pPr algn="just"/>
            <a:endParaRPr lang="it-IT" sz="900" dirty="0"/>
          </a:p>
        </p:txBody>
      </p:sp>
    </p:spTree>
    <p:extLst>
      <p:ext uri="{BB962C8B-B14F-4D97-AF65-F5344CB8AC3E}">
        <p14:creationId xmlns:p14="http://schemas.microsoft.com/office/powerpoint/2010/main" val="204157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024744" cy="566936"/>
          </a:xfrm>
        </p:spPr>
        <p:txBody>
          <a:bodyPr>
            <a:normAutofit fontScale="90000"/>
          </a:bodyPr>
          <a:lstStyle/>
          <a:p>
            <a:pPr algn="ctr"/>
            <a:r>
              <a:rPr lang="it-IT" smtClean="0"/>
              <a:t>Link e riferimenti utili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052736"/>
            <a:ext cx="8352928" cy="5517232"/>
          </a:xfrm>
        </p:spPr>
        <p:txBody>
          <a:bodyPr>
            <a:noAutofit/>
          </a:bodyPr>
          <a:lstStyle/>
          <a:p>
            <a:endParaRPr lang="it-IT" sz="1400" dirty="0" smtClean="0"/>
          </a:p>
          <a:p>
            <a:r>
              <a:rPr lang="it-IT" sz="1400" dirty="0" smtClean="0"/>
              <a:t>Email </a:t>
            </a:r>
            <a:r>
              <a:rPr lang="it-IT" sz="1400" dirty="0"/>
              <a:t>delegazione</a:t>
            </a:r>
          </a:p>
          <a:p>
            <a:pPr marL="68580" indent="0">
              <a:buNone/>
            </a:pPr>
            <a:r>
              <a:rPr lang="it-IT" sz="1400" dirty="0" smtClean="0">
                <a:hlinkClick r:id="rId2"/>
              </a:rPr>
              <a:t>delegazione.er@gmail.com</a:t>
            </a:r>
            <a:endParaRPr lang="it-IT" sz="1400" dirty="0" smtClean="0"/>
          </a:p>
          <a:p>
            <a:r>
              <a:rPr lang="it-IT" sz="1400" dirty="0" smtClean="0"/>
              <a:t>Portale </a:t>
            </a:r>
            <a:r>
              <a:rPr lang="it-IT" sz="1400" dirty="0"/>
              <a:t>della Regione Emilia Romagna sul servizio civile nazionale e </a:t>
            </a:r>
            <a:r>
              <a:rPr lang="it-IT" sz="1400" dirty="0" smtClean="0"/>
              <a:t>regionale</a:t>
            </a:r>
          </a:p>
          <a:p>
            <a:pPr marL="68580" indent="0">
              <a:buNone/>
            </a:pPr>
            <a:r>
              <a:rPr lang="it-IT" sz="1400" u="sng" dirty="0" smtClean="0">
                <a:hlinkClick r:id="rId3"/>
              </a:rPr>
              <a:t>http</a:t>
            </a:r>
            <a:r>
              <a:rPr lang="it-IT" sz="1400" u="sng" dirty="0">
                <a:hlinkClick r:id="rId3"/>
              </a:rPr>
              <a:t>://sociale.regione.emilia-romagna.it/servizio-civile</a:t>
            </a:r>
            <a:r>
              <a:rPr lang="it-IT" sz="1400" dirty="0"/>
              <a:t> </a:t>
            </a:r>
          </a:p>
          <a:p>
            <a:r>
              <a:rPr lang="it-IT" sz="1400" dirty="0" err="1" smtClean="0"/>
              <a:t>Aisec</a:t>
            </a:r>
            <a:endParaRPr lang="it-IT" sz="1400" dirty="0" smtClean="0"/>
          </a:p>
          <a:p>
            <a:pPr marL="68580" indent="0">
              <a:buNone/>
            </a:pPr>
            <a:r>
              <a:rPr lang="it-IT" sz="1400" dirty="0" smtClean="0">
                <a:hlinkClick r:id="rId4"/>
              </a:rPr>
              <a:t>http://www.aisec.it</a:t>
            </a:r>
            <a:endParaRPr lang="it-IT" sz="1400" dirty="0" smtClean="0"/>
          </a:p>
          <a:p>
            <a:r>
              <a:rPr lang="it-IT" sz="1400" dirty="0" smtClean="0"/>
              <a:t>Sito servizio civile</a:t>
            </a:r>
          </a:p>
          <a:p>
            <a:pPr marL="68580" indent="0">
              <a:buNone/>
            </a:pPr>
            <a:r>
              <a:rPr lang="it-IT" sz="1400" dirty="0" smtClean="0">
                <a:hlinkClick r:id="rId5"/>
              </a:rPr>
              <a:t>http://www.serviziocivile.gov.it</a:t>
            </a:r>
          </a:p>
          <a:p>
            <a:r>
              <a:rPr lang="it-IT" sz="1400" dirty="0" smtClean="0"/>
              <a:t>Pagina </a:t>
            </a:r>
            <a:r>
              <a:rPr lang="it-IT" sz="1400" dirty="0" err="1" smtClean="0"/>
              <a:t>facebook</a:t>
            </a:r>
            <a:r>
              <a:rPr lang="it-IT" sz="1400" dirty="0" smtClean="0"/>
              <a:t> delegazione ER</a:t>
            </a:r>
            <a:endParaRPr lang="it" sz="1400" dirty="0" smtClean="0"/>
          </a:p>
          <a:p>
            <a:pPr marL="68580" indent="0">
              <a:buNone/>
            </a:pPr>
            <a:r>
              <a:rPr lang="it-IT" sz="1400" dirty="0" smtClean="0">
                <a:hlinkClick r:id="rId6"/>
              </a:rPr>
              <a:t>https://www.facebook.com/serviziocivileemiliaromagna?ref=hl</a:t>
            </a:r>
          </a:p>
          <a:p>
            <a:r>
              <a:rPr lang="it-IT" sz="1400" dirty="0" smtClean="0"/>
              <a:t>Pagina </a:t>
            </a:r>
            <a:r>
              <a:rPr lang="it-IT" sz="1400" dirty="0" err="1" smtClean="0"/>
              <a:t>facebook</a:t>
            </a:r>
            <a:r>
              <a:rPr lang="it-IT" sz="1400" dirty="0" smtClean="0"/>
              <a:t> rappresenti nazionali</a:t>
            </a:r>
            <a:endParaRPr lang="it" sz="1400" dirty="0" smtClean="0"/>
          </a:p>
          <a:p>
            <a:pPr marL="68580" indent="0">
              <a:buNone/>
            </a:pPr>
            <a:r>
              <a:rPr lang="it-IT" sz="1400" dirty="0" smtClean="0">
                <a:hlinkClick r:id="rId7"/>
              </a:rPr>
              <a:t>https://www.facebook.com/rappresentanzasc?fref=ts</a:t>
            </a:r>
          </a:p>
          <a:p>
            <a:r>
              <a:rPr lang="it-IT" sz="1400" dirty="0" smtClean="0"/>
              <a:t>Sito rappresenti nazionali</a:t>
            </a:r>
            <a:endParaRPr lang="it" sz="1400" dirty="0" smtClean="0"/>
          </a:p>
          <a:p>
            <a:pPr marL="68580" indent="0">
              <a:buNone/>
            </a:pPr>
            <a:r>
              <a:rPr lang="it-IT" sz="1400" dirty="0" smtClean="0">
                <a:hlinkClick r:id="rId8"/>
              </a:rPr>
              <a:t>http://www.rappresentanzasc.it/</a:t>
            </a:r>
          </a:p>
          <a:p>
            <a:r>
              <a:rPr lang="it-IT" sz="1400" dirty="0" smtClean="0"/>
              <a:t>Pagina </a:t>
            </a:r>
            <a:r>
              <a:rPr lang="it-IT" sz="1400" dirty="0" err="1" smtClean="0"/>
              <a:t>facebook</a:t>
            </a:r>
            <a:r>
              <a:rPr lang="it-IT" sz="1400" dirty="0" smtClean="0"/>
              <a:t> garanzia giovani</a:t>
            </a:r>
          </a:p>
          <a:p>
            <a:pPr marL="68580" indent="0">
              <a:buNone/>
            </a:pPr>
            <a:r>
              <a:rPr lang="it-IT" sz="1400" dirty="0" smtClean="0">
                <a:hlinkClick r:id="rId9"/>
              </a:rPr>
              <a:t>https://www.facebook.com/pages/Garanzia-Giovani/546550738793396?fref=ts</a:t>
            </a:r>
            <a:endParaRPr lang="it" sz="1400" dirty="0" smtClean="0">
              <a:hlinkClick r:id="rId9"/>
            </a:endParaRPr>
          </a:p>
          <a:p>
            <a:r>
              <a:rPr lang="it-IT" sz="1400" dirty="0" smtClean="0"/>
              <a:t>Pagina </a:t>
            </a:r>
            <a:r>
              <a:rPr lang="it-IT" sz="1400" dirty="0" err="1" smtClean="0"/>
              <a:t>facebook</a:t>
            </a:r>
            <a:r>
              <a:rPr lang="it-IT" sz="1400" dirty="0" smtClean="0"/>
              <a:t> garanzia giovani in ER</a:t>
            </a:r>
          </a:p>
          <a:p>
            <a:pPr marL="68580" indent="0">
              <a:buNone/>
            </a:pPr>
            <a:r>
              <a:rPr lang="it-IT" sz="1400" dirty="0" smtClean="0">
                <a:hlinkClick r:id="rId10"/>
              </a:rPr>
              <a:t>https://www.facebook.com/pages/Garanzia-Giovani-Emilia-Romagna/883279971689533?fref=ts</a:t>
            </a:r>
          </a:p>
          <a:p>
            <a:endParaRPr lang="it-IT" sz="1400" dirty="0" smtClean="0">
              <a:hlinkClick r:id="rId10"/>
            </a:endParaRPr>
          </a:p>
          <a:p>
            <a:pPr marL="68580" indent="0">
              <a:buNone/>
            </a:pP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419171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PARLEREMO DI	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Cos’è la Rappresentanza</a:t>
            </a:r>
          </a:p>
          <a:p>
            <a:r>
              <a:rPr lang="it-IT" dirty="0" smtClean="0"/>
              <a:t>Chi sono i delegati in carica</a:t>
            </a:r>
          </a:p>
          <a:p>
            <a:r>
              <a:rPr lang="it-IT" dirty="0"/>
              <a:t>S</a:t>
            </a:r>
            <a:r>
              <a:rPr lang="it-IT" dirty="0" smtClean="0"/>
              <a:t>istema delle candidature ed elezioni</a:t>
            </a:r>
          </a:p>
          <a:p>
            <a:r>
              <a:rPr lang="it-IT" dirty="0" smtClean="0"/>
              <a:t>Funzioni dei delegati e rappresentanti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7644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/>
              <a:t>Link programmi elettorali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Laura Sciore</a:t>
            </a:r>
          </a:p>
          <a:p>
            <a:pPr marL="68580" indent="0">
              <a:buNone/>
            </a:pPr>
            <a:r>
              <a:rPr lang="it-IT" dirty="0" smtClean="0">
                <a:hlinkClick r:id="rId2"/>
              </a:rPr>
              <a:t>http</a:t>
            </a:r>
            <a:r>
              <a:rPr lang="it-IT" dirty="0">
                <a:hlinkClick r:id="rId2"/>
              </a:rPr>
              <a:t>://</a:t>
            </a:r>
            <a:r>
              <a:rPr lang="it-IT" dirty="0" smtClean="0">
                <a:hlinkClick r:id="rId2"/>
              </a:rPr>
              <a:t>oldscn.testserviziocivile.it/Volontari/Programmi/SchedaProgramma.aspx?Section=72&amp;HeliosCodiceVolontario=V2014008987&amp;anno=2014</a:t>
            </a:r>
            <a:endParaRPr lang="it-IT" dirty="0" smtClean="0"/>
          </a:p>
          <a:p>
            <a:r>
              <a:rPr lang="it-IT" dirty="0" smtClean="0"/>
              <a:t>Glenda Cinotti</a:t>
            </a:r>
          </a:p>
          <a:p>
            <a:pPr marL="68580" indent="0">
              <a:buNone/>
            </a:pPr>
            <a:r>
              <a:rPr lang="it-IT" dirty="0"/>
              <a:t>http://</a:t>
            </a:r>
            <a:r>
              <a:rPr lang="it-IT" dirty="0" smtClean="0"/>
              <a:t>oldscn.testserviziocivile.it/Volontari/Programmi/SchedaProgramma.aspx?Section=72&amp;HeliosCodiceVolontario=V2014000552&amp;anno=2014</a:t>
            </a:r>
          </a:p>
          <a:p>
            <a:r>
              <a:rPr lang="it-IT" dirty="0" smtClean="0"/>
              <a:t>Cecilia Caselli</a:t>
            </a:r>
          </a:p>
          <a:p>
            <a:pPr marL="68580" indent="0">
              <a:buNone/>
            </a:pPr>
            <a:r>
              <a:rPr lang="it-IT" dirty="0">
                <a:hlinkClick r:id="rId3"/>
              </a:rPr>
              <a:t>http://</a:t>
            </a:r>
            <a:r>
              <a:rPr lang="it-IT" dirty="0" smtClean="0">
                <a:hlinkClick r:id="rId3"/>
              </a:rPr>
              <a:t>oldscn.testserviziocivile.it/Volontari/Programmi/SchedaProgramma.aspx?Section=72&amp;HeliosCodiceVolontario=V2013000328&amp;anno=2014</a:t>
            </a:r>
            <a:endParaRPr lang="it-IT" dirty="0" smtClean="0"/>
          </a:p>
          <a:p>
            <a:r>
              <a:rPr lang="it-IT" dirty="0" smtClean="0"/>
              <a:t>Giulia </a:t>
            </a:r>
            <a:r>
              <a:rPr lang="it-IT" dirty="0" err="1" smtClean="0"/>
              <a:t>Pasini</a:t>
            </a:r>
            <a:endParaRPr lang="it-IT" dirty="0" smtClean="0"/>
          </a:p>
          <a:p>
            <a:pPr marL="68580" indent="0">
              <a:buNone/>
            </a:pPr>
            <a:r>
              <a:rPr lang="it-IT" dirty="0"/>
              <a:t>http</a:t>
            </a:r>
            <a:r>
              <a:rPr lang="it-IT"/>
              <a:t>://</a:t>
            </a:r>
            <a:r>
              <a:rPr lang="it-IT" smtClean="0"/>
              <a:t>oldscn.testserviziocivile.it/Volontari/Programmi/SchedaProgramma.aspx?Section=72&amp;HeliosCodiceVolontario=V2014000208&amp;anno=2014</a:t>
            </a:r>
          </a:p>
          <a:p>
            <a:pPr marL="68580" indent="0">
              <a:buNone/>
            </a:pPr>
            <a:endParaRPr lang="it-IT" dirty="0" smtClean="0"/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513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ctr">
              <a:buNone/>
            </a:pPr>
            <a:r>
              <a:rPr lang="it-IT" dirty="0"/>
              <a:t>Con la certezza di </a:t>
            </a:r>
            <a:r>
              <a:rPr lang="it-IT" dirty="0" smtClean="0"/>
              <a:t>poter essere </a:t>
            </a:r>
            <a:r>
              <a:rPr lang="it-IT" dirty="0"/>
              <a:t>utili all'impegno di </a:t>
            </a:r>
            <a:r>
              <a:rPr lang="it-IT" dirty="0" smtClean="0"/>
              <a:t>rappresentarvi,</a:t>
            </a:r>
          </a:p>
          <a:p>
            <a:pPr marL="68580" indent="0" algn="ctr">
              <a:buNone/>
            </a:pPr>
            <a:r>
              <a:rPr lang="it-IT" b="1" dirty="0" smtClean="0"/>
              <a:t>vi </a:t>
            </a:r>
            <a:r>
              <a:rPr lang="it-IT" b="1" dirty="0"/>
              <a:t>s</a:t>
            </a:r>
            <a:r>
              <a:rPr lang="it-IT" b="1" dirty="0" smtClean="0"/>
              <a:t>alutiamo </a:t>
            </a:r>
          </a:p>
          <a:p>
            <a:pPr marL="68580" indent="0" algn="ctr">
              <a:buNone/>
            </a:pPr>
            <a:r>
              <a:rPr lang="it-IT" dirty="0" smtClean="0"/>
              <a:t>ringraziandovi per l’attenzione dedicata all’ascolto.</a:t>
            </a:r>
            <a:endParaRPr lang="it-IT" dirty="0"/>
          </a:p>
          <a:p>
            <a:pPr marL="6858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6374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424936" cy="1143000"/>
          </a:xfrm>
        </p:spPr>
        <p:txBody>
          <a:bodyPr>
            <a:normAutofit/>
          </a:bodyPr>
          <a:lstStyle/>
          <a:p>
            <a:pPr algn="ctr"/>
            <a:r>
              <a:rPr lang="it-IT" sz="3200" dirty="0" smtClean="0"/>
              <a:t>Cos’è la Rappresentanza Nazionale?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628800"/>
            <a:ext cx="7632848" cy="4968552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/>
              <a:t>Nasce </a:t>
            </a:r>
            <a:r>
              <a:rPr lang="it-IT" sz="2000" dirty="0"/>
              <a:t>dalla rappresentanza degli obiettori e la sostituisce con il decadere del servizio militare </a:t>
            </a:r>
            <a:r>
              <a:rPr lang="it-IT" sz="2000" dirty="0" smtClean="0"/>
              <a:t>obbligatorio (2006). </a:t>
            </a:r>
          </a:p>
          <a:p>
            <a:pPr algn="just"/>
            <a:r>
              <a:rPr lang="it-IT" sz="2000" dirty="0"/>
              <a:t>Si struttura in </a:t>
            </a:r>
            <a:r>
              <a:rPr lang="it-IT" sz="2000" b="1" dirty="0"/>
              <a:t>delegazioni regionali </a:t>
            </a:r>
            <a:r>
              <a:rPr lang="it-IT" sz="2000" dirty="0"/>
              <a:t>o di provincia autonoma </a:t>
            </a:r>
            <a:r>
              <a:rPr lang="it-IT" sz="2000" dirty="0" smtClean="0"/>
              <a:t>(+ estero), composte da delegati eletti ogni anno dai volontari in servizio.</a:t>
            </a:r>
          </a:p>
          <a:p>
            <a:pPr algn="just"/>
            <a:r>
              <a:rPr lang="it-IT" sz="2000" dirty="0" smtClean="0"/>
              <a:t>I delegati riuniti in </a:t>
            </a:r>
            <a:r>
              <a:rPr lang="it-IT" sz="2000" b="1" dirty="0" smtClean="0"/>
              <a:t>Assemblea nazionale </a:t>
            </a:r>
            <a:r>
              <a:rPr lang="it-IT" sz="2000" dirty="0" smtClean="0"/>
              <a:t>nominano all’interno di ciascuna delegazione </a:t>
            </a:r>
            <a:r>
              <a:rPr lang="it-IT" sz="2000" b="1" dirty="0" smtClean="0"/>
              <a:t>un Rappresentante Regionale </a:t>
            </a:r>
            <a:r>
              <a:rPr lang="it-IT" sz="2000" dirty="0" smtClean="0"/>
              <a:t>ed eleggono </a:t>
            </a:r>
            <a:r>
              <a:rPr lang="it-IT" sz="2000" b="1" dirty="0" smtClean="0"/>
              <a:t>4 </a:t>
            </a:r>
            <a:r>
              <a:rPr lang="it-IT" sz="2000" b="1" dirty="0"/>
              <a:t>rappresentanti </a:t>
            </a:r>
            <a:r>
              <a:rPr lang="it-IT" sz="2000" b="1" dirty="0" smtClean="0"/>
              <a:t>nazionali </a:t>
            </a:r>
            <a:r>
              <a:rPr lang="it-IT" sz="2000" dirty="0" smtClean="0"/>
              <a:t>(uno per area: Nord, Centro, Sud ed Estero).</a:t>
            </a:r>
          </a:p>
          <a:p>
            <a:pPr algn="just"/>
            <a:endParaRPr lang="it-IT" sz="2000" dirty="0" smtClean="0"/>
          </a:p>
          <a:p>
            <a:pPr algn="just"/>
            <a:r>
              <a:rPr lang="it-IT" sz="2000" b="1" dirty="0"/>
              <a:t>N.B. </a:t>
            </a:r>
            <a:r>
              <a:rPr lang="it-IT" sz="2000" dirty="0" smtClean="0"/>
              <a:t>L’attività di Rappresentanza </a:t>
            </a:r>
            <a:r>
              <a:rPr lang="it-IT" sz="2000" dirty="0"/>
              <a:t>è </a:t>
            </a:r>
            <a:r>
              <a:rPr lang="it-IT" sz="2000" dirty="0" smtClean="0"/>
              <a:t>svolta </a:t>
            </a:r>
            <a:r>
              <a:rPr lang="it-IT" sz="2000" dirty="0"/>
              <a:t>a titolo gratuito.</a:t>
            </a:r>
          </a:p>
          <a:p>
            <a:pPr algn="just"/>
            <a:endParaRPr lang="it-IT" sz="2000" dirty="0" smtClean="0"/>
          </a:p>
        </p:txBody>
      </p:sp>
    </p:spTree>
    <p:extLst>
      <p:ext uri="{BB962C8B-B14F-4D97-AF65-F5344CB8AC3E}">
        <p14:creationId xmlns:p14="http://schemas.microsoft.com/office/powerpoint/2010/main" val="3389634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 txBox="1">
            <a:spLocks/>
          </p:cNvSpPr>
          <p:nvPr/>
        </p:nvSpPr>
        <p:spPr>
          <a:xfrm>
            <a:off x="293810" y="433156"/>
            <a:ext cx="842493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it-IT" sz="3200" dirty="0" smtClean="0"/>
              <a:t>Cos’è la Rappresentanza Regionale?</a:t>
            </a:r>
            <a:endParaRPr lang="it-IT" sz="3200" dirty="0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>
          <a:xfrm>
            <a:off x="563524" y="1772816"/>
            <a:ext cx="7632848" cy="41296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it-IT" sz="2000" dirty="0" smtClean="0"/>
              <a:t>In Emilia Romagna è attivo anche il </a:t>
            </a:r>
            <a:r>
              <a:rPr lang="it-IT" sz="2000" b="1" dirty="0" smtClean="0"/>
              <a:t>Servizio Civile Regionale</a:t>
            </a:r>
            <a:r>
              <a:rPr lang="it-IT" sz="2000" dirty="0" smtClean="0"/>
              <a:t>. I volontari regionali in servizio hanno diritto ad eleggere ogni anno </a:t>
            </a:r>
            <a:r>
              <a:rPr lang="it-IT" sz="2000" b="1" dirty="0" smtClean="0"/>
              <a:t>1 proprio Rappresentante</a:t>
            </a:r>
            <a:r>
              <a:rPr lang="it-IT" sz="2000" dirty="0" smtClean="0"/>
              <a:t>.</a:t>
            </a:r>
          </a:p>
          <a:p>
            <a:pPr algn="just"/>
            <a:r>
              <a:rPr lang="it-IT" sz="2000" dirty="0"/>
              <a:t>I </a:t>
            </a:r>
            <a:r>
              <a:rPr lang="it-IT" sz="2000" dirty="0" smtClean="0"/>
              <a:t>Rappresentanti dei volontari regionali </a:t>
            </a:r>
            <a:r>
              <a:rPr lang="it-IT" sz="2000" dirty="0"/>
              <a:t>(in riferimento alla normativa vigente) </a:t>
            </a:r>
            <a:r>
              <a:rPr lang="it-IT" sz="2000" dirty="0" smtClean="0"/>
              <a:t>operano esclusivamente </a:t>
            </a:r>
            <a:r>
              <a:rPr lang="it-IT" sz="2000" dirty="0"/>
              <a:t>a livello </a:t>
            </a:r>
            <a:r>
              <a:rPr lang="it-IT" sz="2000" dirty="0" smtClean="0"/>
              <a:t>regionale, tuttavia partecipano </a:t>
            </a:r>
            <a:r>
              <a:rPr lang="it-IT" sz="2000" dirty="0"/>
              <a:t>a pieno titolo a tutte le altre iniziative e </a:t>
            </a:r>
            <a:r>
              <a:rPr lang="it-IT" sz="2000" dirty="0" smtClean="0"/>
              <a:t>la loro voce può essere portata a </a:t>
            </a:r>
            <a:r>
              <a:rPr lang="it-IT" sz="2000" dirty="0"/>
              <a:t>livello nazionale attraverso </a:t>
            </a:r>
            <a:r>
              <a:rPr lang="it-IT" sz="2000" dirty="0" smtClean="0"/>
              <a:t>il Rappresentante</a:t>
            </a:r>
            <a:r>
              <a:rPr lang="it-IT" sz="2000" dirty="0"/>
              <a:t> </a:t>
            </a:r>
            <a:r>
              <a:rPr lang="it-IT" sz="2000" dirty="0" smtClean="0"/>
              <a:t>Regionale </a:t>
            </a:r>
            <a:r>
              <a:rPr lang="it-IT" sz="2000" dirty="0"/>
              <a:t>del </a:t>
            </a:r>
            <a:r>
              <a:rPr lang="it-IT" sz="2000" dirty="0" smtClean="0"/>
              <a:t>SCN, legittimato</a:t>
            </a:r>
            <a:r>
              <a:rPr lang="it-IT" sz="2000" dirty="0"/>
              <a:t> a rapportarsi </a:t>
            </a:r>
            <a:r>
              <a:rPr lang="it-IT" sz="2000" dirty="0" smtClean="0"/>
              <a:t>con </a:t>
            </a:r>
            <a:r>
              <a:rPr lang="it-IT" sz="2000" dirty="0"/>
              <a:t>il Dipartimento </a:t>
            </a:r>
            <a:r>
              <a:rPr lang="it-IT" sz="2000" dirty="0" smtClean="0"/>
              <a:t>Nazionale della Gioventù </a:t>
            </a:r>
            <a:r>
              <a:rPr lang="it-IT" sz="2000" dirty="0" err="1" smtClean="0"/>
              <a:t>ee</a:t>
            </a:r>
            <a:r>
              <a:rPr lang="it-IT" sz="2000" dirty="0" smtClean="0"/>
              <a:t> </a:t>
            </a:r>
            <a:r>
              <a:rPr lang="it-IT" sz="2000" dirty="0"/>
              <a:t>i rappresentanti nazionali. </a:t>
            </a:r>
          </a:p>
        </p:txBody>
      </p:sp>
    </p:spTree>
    <p:extLst>
      <p:ext uri="{BB962C8B-B14F-4D97-AF65-F5344CB8AC3E}">
        <p14:creationId xmlns:p14="http://schemas.microsoft.com/office/powerpoint/2010/main" val="1672623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7544" y="798904"/>
            <a:ext cx="8280920" cy="54186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La Rappresentanza in 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412776"/>
            <a:ext cx="8136904" cy="5184576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it-IT" dirty="0"/>
              <a:t>I</a:t>
            </a:r>
            <a:r>
              <a:rPr lang="it-IT" dirty="0" smtClean="0"/>
              <a:t>n Emilia Romagna è quindi presente una </a:t>
            </a:r>
            <a:r>
              <a:rPr lang="it-IT" dirty="0"/>
              <a:t>«doppia» Rappresentanza dei </a:t>
            </a:r>
            <a:r>
              <a:rPr lang="it-IT" dirty="0" smtClean="0"/>
              <a:t>Volontari.</a:t>
            </a:r>
          </a:p>
          <a:p>
            <a:pPr marL="68580" indent="0" algn="just">
              <a:buNone/>
            </a:pPr>
            <a:r>
              <a:rPr lang="it-IT" b="1" dirty="0" smtClean="0">
                <a:solidFill>
                  <a:schemeClr val="bg2">
                    <a:lumMod val="50000"/>
                  </a:schemeClr>
                </a:solidFill>
              </a:rPr>
              <a:t>Ma è importante sapere che</a:t>
            </a:r>
            <a:r>
              <a:rPr lang="it-IT" dirty="0" smtClean="0"/>
              <a:t>, indipendentemente </a:t>
            </a:r>
            <a:r>
              <a:rPr lang="it-IT" dirty="0"/>
              <a:t>dalla </a:t>
            </a:r>
            <a:r>
              <a:rPr lang="it-IT" dirty="0" smtClean="0"/>
              <a:t>legittimazione, le due </a:t>
            </a:r>
            <a:r>
              <a:rPr lang="it-IT" b="1" dirty="0" smtClean="0"/>
              <a:t>Rappresentanze operano assieme nell’interesse di TUTTI i volontari</a:t>
            </a:r>
            <a:r>
              <a:rPr lang="it-IT" dirty="0" smtClean="0"/>
              <a:t>, indistintamente: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/>
              <a:t>condividendo i principi fondanti del servizio </a:t>
            </a:r>
            <a:r>
              <a:rPr lang="it-IT" dirty="0" smtClean="0"/>
              <a:t>stesso; </a:t>
            </a:r>
            <a:endParaRPr lang="it-IT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 smtClean="0"/>
              <a:t>all’unanimità</a:t>
            </a:r>
            <a:r>
              <a:rPr lang="it-IT" dirty="0"/>
              <a:t>, in collaborazione gli uni con gli altri, con l’Ufficio Regionale per il servizio civile, </a:t>
            </a:r>
            <a:r>
              <a:rPr lang="it-IT" dirty="0" err="1" smtClean="0"/>
              <a:t>Co.Pr.E.S.C</a:t>
            </a:r>
            <a:r>
              <a:rPr lang="it-IT" dirty="0" smtClean="0"/>
              <a:t>., </a:t>
            </a:r>
            <a:r>
              <a:rPr lang="it-IT" dirty="0"/>
              <a:t>altri enti di </a:t>
            </a:r>
            <a:r>
              <a:rPr lang="it-IT" dirty="0" smtClean="0"/>
              <a:t>riferimento;</a:t>
            </a:r>
            <a:endParaRPr lang="it-IT" dirty="0"/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 smtClean="0"/>
              <a:t>in </a:t>
            </a:r>
            <a:r>
              <a:rPr lang="it-IT" dirty="0"/>
              <a:t>un’ottica di </a:t>
            </a:r>
            <a:r>
              <a:rPr lang="it-IT" dirty="0" smtClean="0"/>
              <a:t>responsabilità;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it-IT" dirty="0" smtClean="0"/>
              <a:t>per garantire l’apertura ai contenuti,  ai  bisogni,  alle richieste di cambiamento di tutti i volontari.</a:t>
            </a:r>
          </a:p>
        </p:txBody>
      </p:sp>
    </p:spTree>
    <p:extLst>
      <p:ext uri="{BB962C8B-B14F-4D97-AF65-F5344CB8AC3E}">
        <p14:creationId xmlns:p14="http://schemas.microsoft.com/office/powerpoint/2010/main" val="418026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43492" y="2323652"/>
            <a:ext cx="7272924" cy="3508977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I Delegati Regionali (SCN) </a:t>
            </a:r>
            <a:r>
              <a:rPr lang="it-IT" dirty="0"/>
              <a:t>rimangono in carica due </a:t>
            </a:r>
            <a:r>
              <a:rPr lang="it-IT" dirty="0" smtClean="0"/>
              <a:t>anni (2 bandi nazionali). Il primo anno è </a:t>
            </a:r>
            <a:r>
              <a:rPr lang="it-IT" dirty="0"/>
              <a:t>con diritto di voto nell'Assemblea nazionale, il secondo senza diritto di voto, con lo scopo di garantire continuità al lavoro della delegazione ed affiancare i neoeletti.</a:t>
            </a:r>
          </a:p>
          <a:p>
            <a:r>
              <a:rPr lang="it-IT" dirty="0" smtClean="0"/>
              <a:t>Analogamente i </a:t>
            </a:r>
            <a:r>
              <a:rPr lang="it-IT" dirty="0" err="1" smtClean="0"/>
              <a:t>Rapprsentanti</a:t>
            </a:r>
            <a:r>
              <a:rPr lang="it-IT" dirty="0" smtClean="0"/>
              <a:t> Regionali (SCR) restano in carica per la durata di due bandi di Servizio Civile Regionale.</a:t>
            </a:r>
            <a:endParaRPr lang="it-IT" dirty="0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Durata del mandato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10807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88024" y="-99392"/>
            <a:ext cx="3096462" cy="757888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Chi </a:t>
            </a:r>
            <a:r>
              <a:rPr lang="it-IT" dirty="0" smtClean="0"/>
              <a:t>siamo…</a:t>
            </a:r>
            <a:endParaRPr lang="it-IT" dirty="0">
              <a:solidFill>
                <a:schemeClr val="bg2">
                  <a:lumMod val="50000"/>
                </a:schemeClr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3516996"/>
              </p:ext>
            </p:extLst>
          </p:nvPr>
        </p:nvGraphicFramePr>
        <p:xfrm>
          <a:off x="630582" y="836712"/>
          <a:ext cx="7776864" cy="5380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1905382"/>
                <a:gridCol w="523868"/>
                <a:gridCol w="3907454"/>
              </a:tblGrid>
              <a:tr h="383461">
                <a:tc gridSpan="4">
                  <a:txBody>
                    <a:bodyPr/>
                    <a:lstStyle/>
                    <a:p>
                      <a:pPr algn="ctr"/>
                      <a:r>
                        <a:rPr lang="it-IT" dirty="0" smtClean="0">
                          <a:solidFill>
                            <a:schemeClr val="tx2"/>
                          </a:solidFill>
                        </a:rPr>
                        <a:t>La Rappresentanza in</a:t>
                      </a:r>
                      <a:r>
                        <a:rPr lang="it-IT" baseline="0" dirty="0" smtClean="0">
                          <a:solidFill>
                            <a:schemeClr val="tx2"/>
                          </a:solidFill>
                        </a:rPr>
                        <a:t> Emilia Romagna</a:t>
                      </a:r>
                      <a:endParaRPr lang="it-IT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2604"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400" b="1" baseline="0" dirty="0" smtClean="0">
                          <a:solidFill>
                            <a:schemeClr val="tx2"/>
                          </a:solidFill>
                        </a:rPr>
                        <a:t>SCN</a:t>
                      </a:r>
                      <a:endParaRPr lang="it-IT" sz="2400" b="1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3461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In carica per il biennio </a:t>
                      </a:r>
                    </a:p>
                    <a:p>
                      <a:pPr algn="ctr"/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2012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-2014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Filippo </a:t>
                      </a:r>
                      <a:r>
                        <a:rPr lang="it-IT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Maria 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Navalesi</a:t>
                      </a: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just"/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Rappresentante 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Regionale (uscente)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3461">
                <a:tc vMerge="1"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Giuseppe De Guida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Delegato Regionale</a:t>
                      </a:r>
                    </a:p>
                    <a:p>
                      <a:pPr algn="just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3461">
                <a:tc vMerge="1">
                  <a:txBody>
                    <a:bodyPr/>
                    <a:lstStyle/>
                    <a:p>
                      <a:pPr algn="ctr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Federico Ammirati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Delegato Regionale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3461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Delegazione in carica per il biennio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2014-2016.</a:t>
                      </a:r>
                      <a:endParaRPr lang="it-IT" sz="1600" dirty="0" smtClean="0">
                        <a:solidFill>
                          <a:schemeClr val="tx2"/>
                        </a:solidFill>
                        <a:effectLst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Glenda Cinotti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Rappresentante 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Regionale e</a:t>
                      </a:r>
                    </a:p>
                    <a:p>
                      <a:pPr algn="just"/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Responsabile Comunicazione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428074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Laura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Sciore</a:t>
                      </a: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Delegata Regionale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346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Cecilia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Caselli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just"/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Delegata Regionale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83461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Giulia</a:t>
                      </a:r>
                      <a:r>
                        <a:rPr lang="it-IT" sz="1600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sz="1600" baseline="0" dirty="0" err="1" smtClean="0">
                          <a:solidFill>
                            <a:schemeClr val="tx2"/>
                          </a:solidFill>
                        </a:rPr>
                        <a:t>Pasini</a:t>
                      </a:r>
                      <a:endParaRPr lang="it-IT" sz="1600" dirty="0">
                        <a:solidFill>
                          <a:schemeClr val="tx2"/>
                        </a:solidFill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Delegata Regionale</a:t>
                      </a:r>
                    </a:p>
                  </a:txBody>
                  <a:tcPr/>
                </a:tc>
              </a:tr>
              <a:tr h="383461">
                <a:tc gridSpan="4">
                  <a:txBody>
                    <a:bodyPr/>
                    <a:lstStyle/>
                    <a:p>
                      <a:pPr algn="ctr"/>
                      <a:r>
                        <a:rPr lang="it-IT" sz="2400" b="1" dirty="0" smtClean="0">
                          <a:solidFill>
                            <a:schemeClr val="tx2"/>
                          </a:solidFill>
                        </a:rPr>
                        <a:t>SCR</a:t>
                      </a:r>
                      <a:endParaRPr lang="it-IT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2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3461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Enxhi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Dollia</a:t>
                      </a: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Rappresentante Uscente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383461">
                <a:tc gridSpan="2"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Adom</a:t>
                      </a: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r>
                        <a:rPr lang="it-IT" sz="1600" dirty="0" err="1" smtClean="0">
                          <a:solidFill>
                            <a:schemeClr val="tx2"/>
                          </a:solidFill>
                        </a:rPr>
                        <a:t>Kobiyé</a:t>
                      </a:r>
                      <a:endParaRPr lang="it-IT" sz="1600" dirty="0" smtClean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>
                          <a:solidFill>
                            <a:schemeClr val="tx2"/>
                          </a:solidFill>
                        </a:rPr>
                        <a:t>Rappresentante In carica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291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olo 14"/>
          <p:cNvSpPr>
            <a:spLocks noGrp="1"/>
          </p:cNvSpPr>
          <p:nvPr>
            <p:ph type="title"/>
          </p:nvPr>
        </p:nvSpPr>
        <p:spPr>
          <a:xfrm>
            <a:off x="4644008" y="17240"/>
            <a:ext cx="3528392" cy="531440"/>
          </a:xfrm>
        </p:spPr>
        <p:txBody>
          <a:bodyPr>
            <a:noAutofit/>
          </a:bodyPr>
          <a:lstStyle/>
          <a:p>
            <a:pPr algn="ctr"/>
            <a:r>
              <a:rPr lang="it-IT" sz="2800" b="1" dirty="0" smtClean="0"/>
              <a:t>CANDIDATURA</a:t>
            </a:r>
            <a:endParaRPr lang="it-IT" sz="2800" b="1" dirty="0"/>
          </a:p>
        </p:txBody>
      </p:sp>
      <p:graphicFrame>
        <p:nvGraphicFramePr>
          <p:cNvPr id="6" name="Segnaposto contenuto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806774402"/>
              </p:ext>
            </p:extLst>
          </p:nvPr>
        </p:nvGraphicFramePr>
        <p:xfrm>
          <a:off x="683568" y="980728"/>
          <a:ext cx="7848724" cy="5301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ttangolo 1"/>
          <p:cNvSpPr/>
          <p:nvPr/>
        </p:nvSpPr>
        <p:spPr>
          <a:xfrm>
            <a:off x="827584" y="6471911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200" dirty="0" smtClean="0"/>
              <a:t>Regolamento 2014: http</a:t>
            </a:r>
            <a:r>
              <a:rPr lang="it-IT" sz="1200" dirty="0"/>
              <a:t>://oldscn.testserviziocivile.it/smartFiles_Data/f74deee7-000b-4398-ada6-78c9305ed50a_CircolareElezioni2014_NEWAllegato%20A.pdf</a:t>
            </a:r>
          </a:p>
        </p:txBody>
      </p:sp>
    </p:spTree>
    <p:extLst>
      <p:ext uri="{BB962C8B-B14F-4D97-AF65-F5344CB8AC3E}">
        <p14:creationId xmlns:p14="http://schemas.microsoft.com/office/powerpoint/2010/main" val="177342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0" y="44624"/>
            <a:ext cx="3744416" cy="459432"/>
          </a:xfrm>
        </p:spPr>
        <p:txBody>
          <a:bodyPr>
            <a:noAutofit/>
          </a:bodyPr>
          <a:lstStyle/>
          <a:p>
            <a:pPr algn="ctr"/>
            <a:r>
              <a:rPr lang="it-IT" sz="2400" b="1" dirty="0" smtClean="0"/>
              <a:t>ELEZIONI</a:t>
            </a:r>
            <a:endParaRPr lang="it-IT" sz="2400" b="1" dirty="0"/>
          </a:p>
        </p:txBody>
      </p:sp>
      <p:graphicFrame>
        <p:nvGraphicFramePr>
          <p:cNvPr id="3" name="Segnaposto contenut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099079"/>
              </p:ext>
            </p:extLst>
          </p:nvPr>
        </p:nvGraphicFramePr>
        <p:xfrm>
          <a:off x="755576" y="764704"/>
          <a:ext cx="820891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871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1055</TotalTime>
  <Words>1722</Words>
  <Application>Microsoft Office PowerPoint</Application>
  <PresentationFormat>Presentazione su schermo (4:3)</PresentationFormat>
  <Paragraphs>178</Paragraphs>
  <Slides>21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Courier New</vt:lpstr>
      <vt:lpstr>Wingdings 2</vt:lpstr>
      <vt:lpstr>Austin</vt:lpstr>
      <vt:lpstr>Presentazione standard di PowerPoint</vt:lpstr>
      <vt:lpstr>PARLEREMO DI :</vt:lpstr>
      <vt:lpstr>Cos’è la Rappresentanza Nazionale?</vt:lpstr>
      <vt:lpstr>Presentazione standard di PowerPoint</vt:lpstr>
      <vt:lpstr>La Rappresentanza in ER</vt:lpstr>
      <vt:lpstr>Durata del mandato</vt:lpstr>
      <vt:lpstr>Chi siamo…</vt:lpstr>
      <vt:lpstr>CANDIDATURA</vt:lpstr>
      <vt:lpstr>ELEZIONI</vt:lpstr>
      <vt:lpstr>Funzioni dei delegati </vt:lpstr>
      <vt:lpstr>Compiti del Rappresentante Regionale (SCN)</vt:lpstr>
      <vt:lpstr>Compiti «accessori»</vt:lpstr>
      <vt:lpstr>Consulta regionale</vt:lpstr>
      <vt:lpstr>Presentazione standard di PowerPoint</vt:lpstr>
      <vt:lpstr>Compiti dei Rappresentanti Nazionali</vt:lpstr>
      <vt:lpstr>Consulta Nazionale</vt:lpstr>
      <vt:lpstr>Lavori in corso…</vt:lpstr>
      <vt:lpstr>Riferimenti normativi</vt:lpstr>
      <vt:lpstr>Link e riferimenti utili</vt:lpstr>
      <vt:lpstr>Link programmi elettorali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Carpi, 18/03/2014</dc:title>
  <dc:creator>Laura</dc:creator>
  <cp:lastModifiedBy>Glenda Cinotti</cp:lastModifiedBy>
  <cp:revision>97</cp:revision>
  <dcterms:created xsi:type="dcterms:W3CDTF">2015-03-16T12:28:44Z</dcterms:created>
  <dcterms:modified xsi:type="dcterms:W3CDTF">2015-11-02T04:25:01Z</dcterms:modified>
</cp:coreProperties>
</file>